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Hammersmith One"/>
      <p:regular r:id="rId28"/>
    </p:embeddedFont>
    <p:embeddedFont>
      <p:font typeface="Glass Antiqua"/>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HammersmithOne-regular.fntdata"/><Relationship Id="rId27" Type="http://schemas.openxmlformats.org/officeDocument/2006/relationships/slide" Target="slides/slide23.xml"/><Relationship Id="rId29" Type="http://schemas.openxmlformats.org/officeDocument/2006/relationships/font" Target="fonts/GlassAntiqua-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0e3a77db6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0e3a77db6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Hadley said that, as a new grad, she’s thinking a lot about where her friends are and how she can be near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t>
            </a:r>
            <a:r>
              <a:rPr lang="en"/>
              <a:t>college ends, “your friends are gone and your community is gone,” she says. For Hadley, that meant that after graduation she felt like she was anxiously waiting and trying to figure out where all her friends would end up. She cares about maintaining her long-term connections through big life transitions to avoid loneliness.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10e3a77db6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10e3a77db6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Anastasia</a:t>
            </a:r>
            <a:r>
              <a:rPr lang="en"/>
              <a:t> said that she struggles to combat loneliness when away from her central support systems (family and her friends from school)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quote]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Anastasia, that meant that she relied on her independence and potential partners to distract from her new life and the infinite possibilities that stretched before her.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0db078ff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0db078ff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0e3a77db6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0e3a77db6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0e3a77db6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10e3a77db6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0e3a77db6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0e3a77db6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10e3a77db6d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10e3a77db6d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10b0c2d55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10b0c2d55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10b0c2d55e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10b0c2d55e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10e3a77db6d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10e3a77db6d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c6a01074ef_0_17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c6a01074ef_0_17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0e3a77db6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0e3a77db6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10e3a77db6d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10e3a77db6d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0e3a77db6d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10e3a77db6d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0e3a77db6d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0e3a77db6d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Anooshree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c6a01074ef_0_20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c6a01074ef_0_20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0e3a77db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0e3a77db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0e3a77db6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0e3a77db6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0e3a77db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0e3a77db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Tara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All </a:t>
            </a:r>
            <a:r>
              <a:rPr lang="en">
                <a:solidFill>
                  <a:schemeClr val="dk1"/>
                </a:solidFill>
              </a:rPr>
              <a:t>together, we interviewed 9 participants. They were all people who’d moved away from home and started the next stage of their lives. They were all college graduates besides one and all based in the US.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found these participants by texting older acquaintances to set up interviews and using their connections to find more interviewees. We engaged in 20-30 minute Zoom calls with our participants.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In terms of why we selected the participants we chose, we made an effort to go outside of the Stanford bubble to engage a more diverse set of perspectives. We included one Stanford grad along with people from Boulder, Washington and Lee, UCLA, and so on. This should help us avoid too much Stanford-bias in our sample. Our participants engaged in a variety of professions from tech to finance to ballet. We wanted to achieve as much diversity as possible in career path to avoid biasing our conclusions. However, given that we are all Stanford students, the people we know are already a biased dataset. Thus, there was a skew towards finance careers in our interviews, as well as top 20 colleges. We did our best to reach out to friends of friends and minimize this bias, but it’s important to admit that it’s still present in our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0e3a77db6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0e3a77db6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added stuff abt Hadley if u want to use it but feel free to delete - Tara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10e3a77db6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10e3a77db6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0e3a77db6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0e3a77db6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500">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 name="Google Shape;50;p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11"/>
          <p:cNvSpPr/>
          <p:nvPr/>
        </p:nvSpPr>
        <p:spPr>
          <a:xfrm flipH="1" rot="-3415034">
            <a:off x="5360216" y="72904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5400000">
            <a:off x="-1253772" y="23782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1"/>
          <p:cNvGrpSpPr/>
          <p:nvPr/>
        </p:nvGrpSpPr>
        <p:grpSpPr>
          <a:xfrm flipH="1" rot="10800000">
            <a:off x="-135159" y="-547193"/>
            <a:ext cx="1696762" cy="1688828"/>
            <a:chOff x="2414491" y="671177"/>
            <a:chExt cx="1830972" cy="1822411"/>
          </a:xfrm>
        </p:grpSpPr>
        <p:sp>
          <p:nvSpPr>
            <p:cNvPr id="171" name="Google Shape;171;p1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1661788" y="1441452"/>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ph hasCustomPrompt="1" type="title"/>
          </p:nvPr>
        </p:nvSpPr>
        <p:spPr>
          <a:xfrm>
            <a:off x="2967200" y="1441438"/>
            <a:ext cx="5142900" cy="17889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209" name="Shape 209"/>
        <p:cNvGrpSpPr/>
        <p:nvPr/>
      </p:nvGrpSpPr>
      <p:grpSpPr>
        <a:xfrm>
          <a:off x="0" y="0"/>
          <a:ext cx="0" cy="0"/>
          <a:chOff x="0" y="0"/>
          <a:chExt cx="0" cy="0"/>
        </a:xfrm>
      </p:grpSpPr>
      <p:sp>
        <p:nvSpPr>
          <p:cNvPr id="210" name="Google Shape;210;p13"/>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ph idx="1" type="subTitle"/>
          </p:nvPr>
        </p:nvSpPr>
        <p:spPr>
          <a:xfrm>
            <a:off x="39057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13"/>
          <p:cNvSpPr txBox="1"/>
          <p:nvPr>
            <p:ph idx="2" type="subTitle"/>
          </p:nvPr>
        </p:nvSpPr>
        <p:spPr>
          <a:xfrm>
            <a:off x="13911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1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3">
            <a:hlinkClick/>
          </p:cNvPr>
          <p:cNvSpPr txBox="1"/>
          <p:nvPr>
            <p:ph idx="3" type="subTitle"/>
          </p:nvPr>
        </p:nvSpPr>
        <p:spPr>
          <a:xfrm>
            <a:off x="13911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6" name="Google Shape;216;p13">
            <a:hlinkClick/>
          </p:cNvPr>
          <p:cNvSpPr txBox="1"/>
          <p:nvPr>
            <p:ph idx="4" type="subTitle"/>
          </p:nvPr>
        </p:nvSpPr>
        <p:spPr>
          <a:xfrm>
            <a:off x="39057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7" name="Google Shape;217;p13">
            <a:hlinkClick/>
          </p:cNvPr>
          <p:cNvSpPr txBox="1"/>
          <p:nvPr>
            <p:ph idx="5" type="subTitle"/>
          </p:nvPr>
        </p:nvSpPr>
        <p:spPr>
          <a:xfrm>
            <a:off x="13911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8" name="Google Shape;218;p13">
            <a:hlinkClick/>
          </p:cNvPr>
          <p:cNvSpPr txBox="1"/>
          <p:nvPr>
            <p:ph idx="6" type="subTitle"/>
          </p:nvPr>
        </p:nvSpPr>
        <p:spPr>
          <a:xfrm>
            <a:off x="39057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9" name="Google Shape;219;p13"/>
          <p:cNvSpPr txBox="1"/>
          <p:nvPr>
            <p:ph idx="7" type="subTitle"/>
          </p:nvPr>
        </p:nvSpPr>
        <p:spPr>
          <a:xfrm>
            <a:off x="13911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13"/>
          <p:cNvSpPr txBox="1"/>
          <p:nvPr>
            <p:ph idx="8" type="subTitle"/>
          </p:nvPr>
        </p:nvSpPr>
        <p:spPr>
          <a:xfrm>
            <a:off x="39057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1" name="Google Shape;221;p13">
            <a:hlinkClick/>
          </p:cNvPr>
          <p:cNvSpPr txBox="1"/>
          <p:nvPr>
            <p:ph hasCustomPrompt="1" idx="9" type="title"/>
          </p:nvPr>
        </p:nvSpPr>
        <p:spPr>
          <a:xfrm>
            <a:off x="79217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2" name="Google Shape;222;p13">
            <a:hlinkClick/>
          </p:cNvPr>
          <p:cNvSpPr txBox="1"/>
          <p:nvPr>
            <p:ph hasCustomPrompt="1" idx="13" type="title"/>
          </p:nvPr>
        </p:nvSpPr>
        <p:spPr>
          <a:xfrm>
            <a:off x="3314700"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3" name="Google Shape;223;p13">
            <a:hlinkClick/>
          </p:cNvPr>
          <p:cNvSpPr txBox="1"/>
          <p:nvPr>
            <p:ph hasCustomPrompt="1" idx="14" type="title"/>
          </p:nvPr>
        </p:nvSpPr>
        <p:spPr>
          <a:xfrm>
            <a:off x="79217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4" name="Google Shape;224;p13">
            <a:hlinkClick/>
          </p:cNvPr>
          <p:cNvSpPr txBox="1"/>
          <p:nvPr>
            <p:ph hasCustomPrompt="1" idx="15" type="title"/>
          </p:nvPr>
        </p:nvSpPr>
        <p:spPr>
          <a:xfrm>
            <a:off x="3314700"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5" name="Google Shape;225;p13"/>
          <p:cNvSpPr txBox="1"/>
          <p:nvPr>
            <p:ph idx="16" type="subTitle"/>
          </p:nvPr>
        </p:nvSpPr>
        <p:spPr>
          <a:xfrm>
            <a:off x="6428225"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13">
            <a:hlinkClick/>
          </p:cNvPr>
          <p:cNvSpPr txBox="1"/>
          <p:nvPr>
            <p:ph idx="17" type="subTitle"/>
          </p:nvPr>
        </p:nvSpPr>
        <p:spPr>
          <a:xfrm>
            <a:off x="6428225"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7" name="Google Shape;227;p13">
            <a:hlinkClick/>
          </p:cNvPr>
          <p:cNvSpPr txBox="1"/>
          <p:nvPr>
            <p:ph idx="18" type="subTitle"/>
          </p:nvPr>
        </p:nvSpPr>
        <p:spPr>
          <a:xfrm>
            <a:off x="6428225"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8" name="Google Shape;228;p13"/>
          <p:cNvSpPr txBox="1"/>
          <p:nvPr>
            <p:ph idx="19" type="subTitle"/>
          </p:nvPr>
        </p:nvSpPr>
        <p:spPr>
          <a:xfrm>
            <a:off x="6428225"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a:hlinkClick/>
          </p:cNvPr>
          <p:cNvSpPr txBox="1"/>
          <p:nvPr>
            <p:ph hasCustomPrompt="1" idx="20" type="title"/>
          </p:nvPr>
        </p:nvSpPr>
        <p:spPr>
          <a:xfrm>
            <a:off x="583722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0" name="Google Shape;230;p13">
            <a:hlinkClick/>
          </p:cNvPr>
          <p:cNvSpPr txBox="1"/>
          <p:nvPr>
            <p:ph hasCustomPrompt="1" idx="21" type="title"/>
          </p:nvPr>
        </p:nvSpPr>
        <p:spPr>
          <a:xfrm>
            <a:off x="583722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6">
    <p:spTree>
      <p:nvGrpSpPr>
        <p:cNvPr id="231" name="Shape 231"/>
        <p:cNvGrpSpPr/>
        <p:nvPr/>
      </p:nvGrpSpPr>
      <p:grpSpPr>
        <a:xfrm>
          <a:off x="0" y="0"/>
          <a:ext cx="0" cy="0"/>
          <a:chOff x="0" y="0"/>
          <a:chExt cx="0" cy="0"/>
        </a:xfrm>
      </p:grpSpPr>
      <p:sp>
        <p:nvSpPr>
          <p:cNvPr id="232" name="Google Shape;232;p14"/>
          <p:cNvSpPr txBox="1"/>
          <p:nvPr>
            <p:ph type="title"/>
          </p:nvPr>
        </p:nvSpPr>
        <p:spPr>
          <a:xfrm flipH="1">
            <a:off x="3275625" y="2841950"/>
            <a:ext cx="457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233" name="Google Shape;233;p14"/>
          <p:cNvSpPr txBox="1"/>
          <p:nvPr>
            <p:ph idx="1" type="subTitle"/>
          </p:nvPr>
        </p:nvSpPr>
        <p:spPr>
          <a:xfrm flipH="1">
            <a:off x="3275625" y="1728850"/>
            <a:ext cx="4575000" cy="110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14"/>
          <p:cNvSpPr/>
          <p:nvPr/>
        </p:nvSpPr>
        <p:spPr>
          <a:xfrm flipH="1" rot="-3415034">
            <a:off x="6361616" y="3089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1848056">
            <a:off x="2372175" y="2639561"/>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4"/>
          <p:cNvGrpSpPr/>
          <p:nvPr/>
        </p:nvGrpSpPr>
        <p:grpSpPr>
          <a:xfrm>
            <a:off x="-228595" y="-80449"/>
            <a:ext cx="2277317" cy="5304377"/>
            <a:chOff x="224725" y="566950"/>
            <a:chExt cx="1850875" cy="4311100"/>
          </a:xfrm>
        </p:grpSpPr>
        <p:sp>
          <p:nvSpPr>
            <p:cNvPr id="237" name="Google Shape;237;p1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p:nvPr/>
        </p:nvSpPr>
        <p:spPr>
          <a:xfrm rot="-7977677">
            <a:off x="1649745" y="498156"/>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7092213" y="3598577"/>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4">
    <p:spTree>
      <p:nvGrpSpPr>
        <p:cNvPr id="263" name="Shape 263"/>
        <p:cNvGrpSpPr/>
        <p:nvPr/>
      </p:nvGrpSpPr>
      <p:grpSpPr>
        <a:xfrm>
          <a:off x="0" y="0"/>
          <a:ext cx="0" cy="0"/>
          <a:chOff x="0" y="0"/>
          <a:chExt cx="0" cy="0"/>
        </a:xfrm>
      </p:grpSpPr>
      <p:sp>
        <p:nvSpPr>
          <p:cNvPr id="264" name="Google Shape;264;p15"/>
          <p:cNvSpPr/>
          <p:nvPr/>
        </p:nvSpPr>
        <p:spPr>
          <a:xfrm flipH="1" rot="2465585">
            <a:off x="-2193957" y="2702195"/>
            <a:ext cx="4267802" cy="262566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6430284">
            <a:off x="6992855" y="-1008460"/>
            <a:ext cx="3967958" cy="3604468"/>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58900" y="-740250"/>
            <a:ext cx="2037008" cy="2154203"/>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txBox="1"/>
          <p:nvPr>
            <p:ph idx="1" type="subTitle"/>
          </p:nvPr>
        </p:nvSpPr>
        <p:spPr>
          <a:xfrm>
            <a:off x="628701"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15"/>
          <p:cNvSpPr txBox="1"/>
          <p:nvPr>
            <p:ph idx="2" type="subTitle"/>
          </p:nvPr>
        </p:nvSpPr>
        <p:spPr>
          <a:xfrm>
            <a:off x="34881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15"/>
          <p:cNvSpPr txBox="1"/>
          <p:nvPr>
            <p:ph idx="3" type="subTitle"/>
          </p:nvPr>
        </p:nvSpPr>
        <p:spPr>
          <a:xfrm>
            <a:off x="6287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15"/>
          <p:cNvSpPr txBox="1"/>
          <p:nvPr>
            <p:ph idx="4" type="subTitle"/>
          </p:nvPr>
        </p:nvSpPr>
        <p:spPr>
          <a:xfrm>
            <a:off x="34881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15"/>
          <p:cNvSpPr txBox="1"/>
          <p:nvPr>
            <p:ph hasCustomPrompt="1" type="title"/>
          </p:nvPr>
        </p:nvSpPr>
        <p:spPr>
          <a:xfrm>
            <a:off x="628699"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2" name="Google Shape;272;p15"/>
          <p:cNvSpPr txBox="1"/>
          <p:nvPr>
            <p:ph hasCustomPrompt="1" idx="5" type="title"/>
          </p:nvPr>
        </p:nvSpPr>
        <p:spPr>
          <a:xfrm>
            <a:off x="3456213"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3" name="Google Shape;273;p15"/>
          <p:cNvSpPr txBox="1"/>
          <p:nvPr>
            <p:ph idx="6" type="subTitle"/>
          </p:nvPr>
        </p:nvSpPr>
        <p:spPr>
          <a:xfrm>
            <a:off x="63475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5"/>
          <p:cNvSpPr txBox="1"/>
          <p:nvPr>
            <p:ph idx="7" type="subTitle"/>
          </p:nvPr>
        </p:nvSpPr>
        <p:spPr>
          <a:xfrm>
            <a:off x="6347488"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15"/>
          <p:cNvSpPr txBox="1"/>
          <p:nvPr>
            <p:ph hasCustomPrompt="1" idx="8" type="title"/>
          </p:nvPr>
        </p:nvSpPr>
        <p:spPr>
          <a:xfrm>
            <a:off x="6347501"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6" name="Google Shape;276;p15"/>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277" name="Shape 277"/>
        <p:cNvGrpSpPr/>
        <p:nvPr/>
      </p:nvGrpSpPr>
      <p:grpSpPr>
        <a:xfrm>
          <a:off x="0" y="0"/>
          <a:ext cx="0" cy="0"/>
          <a:chOff x="0" y="0"/>
          <a:chExt cx="0" cy="0"/>
        </a:xfrm>
      </p:grpSpPr>
      <p:sp>
        <p:nvSpPr>
          <p:cNvPr id="278" name="Google Shape;278;p16"/>
          <p:cNvSpPr/>
          <p:nvPr/>
        </p:nvSpPr>
        <p:spPr>
          <a:xfrm rot="672094">
            <a:off x="5584289" y="5626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rot="3414914">
            <a:off x="-1520563" y="790995"/>
            <a:ext cx="3987256" cy="3391668"/>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flipH="1" rot="10800000">
            <a:off x="430416" y="1844182"/>
            <a:ext cx="1696762" cy="1688828"/>
            <a:chOff x="2414491" y="671177"/>
            <a:chExt cx="1830972" cy="1822411"/>
          </a:xfrm>
        </p:grpSpPr>
        <p:sp>
          <p:nvSpPr>
            <p:cNvPr id="281" name="Google Shape;281;p1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rot="1095657">
            <a:off x="1778030" y="3865579"/>
            <a:ext cx="1021004" cy="133344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txBox="1"/>
          <p:nvPr>
            <p:ph idx="1" type="subTitle"/>
          </p:nvPr>
        </p:nvSpPr>
        <p:spPr>
          <a:xfrm>
            <a:off x="2718750" y="1540138"/>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7" name="Google Shape;317;p16"/>
          <p:cNvSpPr txBox="1"/>
          <p:nvPr>
            <p:ph hasCustomPrompt="1" type="title"/>
          </p:nvPr>
        </p:nvSpPr>
        <p:spPr>
          <a:xfrm>
            <a:off x="2718750" y="967438"/>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18" name="Google Shape;318;p16"/>
          <p:cNvSpPr txBox="1"/>
          <p:nvPr>
            <p:ph idx="2" type="subTitle"/>
          </p:nvPr>
        </p:nvSpPr>
        <p:spPr>
          <a:xfrm>
            <a:off x="2718750" y="26736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9" name="Google Shape;319;p16"/>
          <p:cNvSpPr txBox="1"/>
          <p:nvPr>
            <p:ph hasCustomPrompt="1" idx="3" type="title"/>
          </p:nvPr>
        </p:nvSpPr>
        <p:spPr>
          <a:xfrm>
            <a:off x="2718750" y="210093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20" name="Google Shape;320;p16"/>
          <p:cNvSpPr txBox="1"/>
          <p:nvPr>
            <p:ph idx="4" type="subTitle"/>
          </p:nvPr>
        </p:nvSpPr>
        <p:spPr>
          <a:xfrm>
            <a:off x="2718750" y="38071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1" name="Google Shape;321;p16"/>
          <p:cNvSpPr txBox="1"/>
          <p:nvPr>
            <p:ph hasCustomPrompt="1" idx="5" type="title"/>
          </p:nvPr>
        </p:nvSpPr>
        <p:spPr>
          <a:xfrm>
            <a:off x="2718750" y="323446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2">
    <p:spTree>
      <p:nvGrpSpPr>
        <p:cNvPr id="322" name="Shape 322"/>
        <p:cNvGrpSpPr/>
        <p:nvPr/>
      </p:nvGrpSpPr>
      <p:grpSpPr>
        <a:xfrm>
          <a:off x="0" y="0"/>
          <a:ext cx="0" cy="0"/>
          <a:chOff x="0" y="0"/>
          <a:chExt cx="0" cy="0"/>
        </a:xfrm>
      </p:grpSpPr>
      <p:sp>
        <p:nvSpPr>
          <p:cNvPr id="323" name="Google Shape;323;p17"/>
          <p:cNvSpPr/>
          <p:nvPr/>
        </p:nvSpPr>
        <p:spPr>
          <a:xfrm rot="-1781954">
            <a:off x="6294084" y="45611"/>
            <a:ext cx="4658414" cy="47651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6619750" y="1260100"/>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1145765">
            <a:off x="-1426013" y="-803761"/>
            <a:ext cx="3397353" cy="3383266"/>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7" name="Google Shape;327;p17"/>
          <p:cNvSpPr txBox="1"/>
          <p:nvPr>
            <p:ph idx="1" type="subTitle"/>
          </p:nvPr>
        </p:nvSpPr>
        <p:spPr>
          <a:xfrm>
            <a:off x="897675" y="1577850"/>
            <a:ext cx="4809300" cy="248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328" name="Google Shape;328;p17"/>
          <p:cNvGrpSpPr/>
          <p:nvPr/>
        </p:nvGrpSpPr>
        <p:grpSpPr>
          <a:xfrm flipH="1" rot="10800000">
            <a:off x="4776891" y="3572332"/>
            <a:ext cx="1696762" cy="1688828"/>
            <a:chOff x="2414491" y="671177"/>
            <a:chExt cx="1830972" cy="1822411"/>
          </a:xfrm>
        </p:grpSpPr>
        <p:sp>
          <p:nvSpPr>
            <p:cNvPr id="329" name="Google Shape;329;p1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2_1">
    <p:spTree>
      <p:nvGrpSpPr>
        <p:cNvPr id="363" name="Shape 363"/>
        <p:cNvGrpSpPr/>
        <p:nvPr/>
      </p:nvGrpSpPr>
      <p:grpSpPr>
        <a:xfrm>
          <a:off x="0" y="0"/>
          <a:ext cx="0" cy="0"/>
          <a:chOff x="0" y="0"/>
          <a:chExt cx="0" cy="0"/>
        </a:xfrm>
      </p:grpSpPr>
      <p:sp>
        <p:nvSpPr>
          <p:cNvPr id="364" name="Google Shape;364;p18"/>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18"/>
          <p:cNvGrpSpPr/>
          <p:nvPr/>
        </p:nvGrpSpPr>
        <p:grpSpPr>
          <a:xfrm>
            <a:off x="5420243" y="-954594"/>
            <a:ext cx="2270935" cy="2260334"/>
            <a:chOff x="6762468" y="1386456"/>
            <a:chExt cx="2270935" cy="2260334"/>
          </a:xfrm>
        </p:grpSpPr>
        <p:sp>
          <p:nvSpPr>
            <p:cNvPr id="367" name="Google Shape;367;p1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8"/>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1" name="Google Shape;401;p18"/>
          <p:cNvSpPr txBox="1"/>
          <p:nvPr>
            <p:ph idx="1" type="subTitle"/>
          </p:nvPr>
        </p:nvSpPr>
        <p:spPr>
          <a:xfrm>
            <a:off x="1569450" y="2756350"/>
            <a:ext cx="6005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4_1">
    <p:spTree>
      <p:nvGrpSpPr>
        <p:cNvPr id="402" name="Shape 402"/>
        <p:cNvGrpSpPr/>
        <p:nvPr/>
      </p:nvGrpSpPr>
      <p:grpSpPr>
        <a:xfrm>
          <a:off x="0" y="0"/>
          <a:ext cx="0" cy="0"/>
          <a:chOff x="0" y="0"/>
          <a:chExt cx="0" cy="0"/>
        </a:xfrm>
      </p:grpSpPr>
      <p:sp>
        <p:nvSpPr>
          <p:cNvPr id="403" name="Google Shape;403;p1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4" name="Google Shape;404;p19"/>
          <p:cNvSpPr txBox="1"/>
          <p:nvPr>
            <p:ph idx="1" type="subTitle"/>
          </p:nvPr>
        </p:nvSpPr>
        <p:spPr>
          <a:xfrm>
            <a:off x="713250" y="1123450"/>
            <a:ext cx="7717500" cy="3442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AutoNum type="arabicPeriod"/>
              <a:defRPr sz="1600"/>
            </a:lvl1pPr>
            <a:lvl2pPr lvl="1">
              <a:spcBef>
                <a:spcPts val="0"/>
              </a:spcBef>
              <a:spcAft>
                <a:spcPts val="0"/>
              </a:spcAft>
              <a:buClr>
                <a:schemeClr val="accent1"/>
              </a:buClr>
              <a:buSzPts val="1400"/>
              <a:buAutoNum type="alphaLcPeriod"/>
              <a:defRPr sz="1600"/>
            </a:lvl2pPr>
            <a:lvl3pPr lvl="2">
              <a:spcBef>
                <a:spcPts val="0"/>
              </a:spcBef>
              <a:spcAft>
                <a:spcPts val="0"/>
              </a:spcAft>
              <a:buSzPts val="1400"/>
              <a:buAutoNum type="romanLcPeriod"/>
              <a:defRPr/>
            </a:lvl3pPr>
            <a:lvl4pPr lvl="3">
              <a:spcBef>
                <a:spcPts val="0"/>
              </a:spcBef>
              <a:spcAft>
                <a:spcPts val="0"/>
              </a:spcAft>
              <a:buSzPts val="1400"/>
              <a:buAutoNum type="arabicPeriod"/>
              <a:defRPr/>
            </a:lvl4pPr>
            <a:lvl5pPr lvl="4">
              <a:spcBef>
                <a:spcPts val="0"/>
              </a:spcBef>
              <a:spcAft>
                <a:spcPts val="0"/>
              </a:spcAft>
              <a:buSzPts val="1400"/>
              <a:buAutoNum type="alphaLcPeriod"/>
              <a:defRPr/>
            </a:lvl5pPr>
            <a:lvl6pPr lvl="5">
              <a:spcBef>
                <a:spcPts val="0"/>
              </a:spcBef>
              <a:spcAft>
                <a:spcPts val="0"/>
              </a:spcAft>
              <a:buSzPts val="1400"/>
              <a:buAutoNum type="romanLcPeriod"/>
              <a:defRPr/>
            </a:lvl6pPr>
            <a:lvl7pPr lvl="6">
              <a:spcBef>
                <a:spcPts val="0"/>
              </a:spcBef>
              <a:spcAft>
                <a:spcPts val="0"/>
              </a:spcAft>
              <a:buSzPts val="1400"/>
              <a:buAutoNum type="arabicPeriod"/>
              <a:defRPr/>
            </a:lvl7pPr>
            <a:lvl8pPr lvl="7">
              <a:spcBef>
                <a:spcPts val="0"/>
              </a:spcBef>
              <a:spcAft>
                <a:spcPts val="0"/>
              </a:spcAft>
              <a:buSzPts val="1400"/>
              <a:buAutoNum type="alphaLcPeriod"/>
              <a:defRPr/>
            </a:lvl8pPr>
            <a:lvl9pPr lvl="8">
              <a:spcBef>
                <a:spcPts val="0"/>
              </a:spcBef>
              <a:spcAft>
                <a:spcPts val="0"/>
              </a:spcAft>
              <a:buSzPts val="1400"/>
              <a:buAutoNum type="romanLcPeriod"/>
              <a:defRPr/>
            </a:lvl9pPr>
          </a:lstStyle>
          <a:p/>
        </p:txBody>
      </p:sp>
      <p:sp>
        <p:nvSpPr>
          <p:cNvPr id="405" name="Google Shape;405;p19"/>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7295305" y="-672969"/>
            <a:ext cx="2270935" cy="2260334"/>
            <a:chOff x="6762468" y="1386456"/>
            <a:chExt cx="2270935" cy="2260334"/>
          </a:xfrm>
        </p:grpSpPr>
        <p:sp>
          <p:nvSpPr>
            <p:cNvPr id="408" name="Google Shape;408;p19"/>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3">
    <p:spTree>
      <p:nvGrpSpPr>
        <p:cNvPr id="441" name="Shape 441"/>
        <p:cNvGrpSpPr/>
        <p:nvPr/>
      </p:nvGrpSpPr>
      <p:grpSpPr>
        <a:xfrm>
          <a:off x="0" y="0"/>
          <a:ext cx="0" cy="0"/>
          <a:chOff x="0" y="0"/>
          <a:chExt cx="0" cy="0"/>
        </a:xfrm>
      </p:grpSpPr>
      <p:sp>
        <p:nvSpPr>
          <p:cNvPr id="442" name="Google Shape;442;p20"/>
          <p:cNvSpPr txBox="1"/>
          <p:nvPr>
            <p:ph type="title"/>
          </p:nvPr>
        </p:nvSpPr>
        <p:spPr>
          <a:xfrm>
            <a:off x="713225" y="1505738"/>
            <a:ext cx="4450800" cy="126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20"/>
          <p:cNvSpPr txBox="1"/>
          <p:nvPr>
            <p:ph idx="1" type="subTitle"/>
          </p:nvPr>
        </p:nvSpPr>
        <p:spPr>
          <a:xfrm>
            <a:off x="713225" y="2725763"/>
            <a:ext cx="3231600" cy="912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444" name="Google Shape;444;p20"/>
          <p:cNvGrpSpPr/>
          <p:nvPr/>
        </p:nvGrpSpPr>
        <p:grpSpPr>
          <a:xfrm flipH="1">
            <a:off x="5418880" y="1"/>
            <a:ext cx="2277317" cy="5304377"/>
            <a:chOff x="224725" y="566950"/>
            <a:chExt cx="1850875" cy="4311100"/>
          </a:xfrm>
        </p:grpSpPr>
        <p:sp>
          <p:nvSpPr>
            <p:cNvPr id="445" name="Google Shape;445;p2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0"/>
          <p:cNvSpPr/>
          <p:nvPr/>
        </p:nvSpPr>
        <p:spPr>
          <a:xfrm flipH="1" rot="-5035031">
            <a:off x="4206940" y="751857"/>
            <a:ext cx="7221377" cy="444298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rot="5400000">
            <a:off x="-2021747" y="22683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1280800" y="-652650"/>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3"/>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7">
    <p:spTree>
      <p:nvGrpSpPr>
        <p:cNvPr id="472" name="Shape 472"/>
        <p:cNvGrpSpPr/>
        <p:nvPr/>
      </p:nvGrpSpPr>
      <p:grpSpPr>
        <a:xfrm>
          <a:off x="0" y="0"/>
          <a:ext cx="0" cy="0"/>
          <a:chOff x="0" y="0"/>
          <a:chExt cx="0" cy="0"/>
        </a:xfrm>
      </p:grpSpPr>
      <p:sp>
        <p:nvSpPr>
          <p:cNvPr id="473" name="Google Shape;473;p21"/>
          <p:cNvSpPr/>
          <p:nvPr/>
        </p:nvSpPr>
        <p:spPr>
          <a:xfrm rot="-1408952">
            <a:off x="7039333" y="962822"/>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rot="5400000">
            <a:off x="-1331519" y="-591459"/>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rot="-7977677">
            <a:off x="1465320" y="34545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1"/>
          <p:cNvGrpSpPr/>
          <p:nvPr/>
        </p:nvGrpSpPr>
        <p:grpSpPr>
          <a:xfrm>
            <a:off x="5084307" y="-1054185"/>
            <a:ext cx="2304462" cy="2293869"/>
            <a:chOff x="2414491" y="671177"/>
            <a:chExt cx="1830972" cy="1822411"/>
          </a:xfrm>
        </p:grpSpPr>
        <p:sp>
          <p:nvSpPr>
            <p:cNvPr id="477" name="Google Shape;477;p2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1"/>
          <p:cNvSpPr txBox="1"/>
          <p:nvPr>
            <p:ph type="title"/>
          </p:nvPr>
        </p:nvSpPr>
        <p:spPr>
          <a:xfrm>
            <a:off x="2690725" y="1505725"/>
            <a:ext cx="3858900" cy="11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8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21"/>
          <p:cNvSpPr txBox="1"/>
          <p:nvPr>
            <p:ph idx="1" type="subTitle"/>
          </p:nvPr>
        </p:nvSpPr>
        <p:spPr>
          <a:xfrm>
            <a:off x="2690725" y="2725750"/>
            <a:ext cx="3858900" cy="912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3">
    <p:spTree>
      <p:nvGrpSpPr>
        <p:cNvPr id="513" name="Shape 513"/>
        <p:cNvGrpSpPr/>
        <p:nvPr/>
      </p:nvGrpSpPr>
      <p:grpSpPr>
        <a:xfrm>
          <a:off x="0" y="0"/>
          <a:ext cx="0" cy="0"/>
          <a:chOff x="0" y="0"/>
          <a:chExt cx="0" cy="0"/>
        </a:xfrm>
      </p:grpSpPr>
      <p:sp>
        <p:nvSpPr>
          <p:cNvPr id="514" name="Google Shape;514;p22"/>
          <p:cNvSpPr/>
          <p:nvPr/>
        </p:nvSpPr>
        <p:spPr>
          <a:xfrm rot="-5620610">
            <a:off x="7759237" y="34540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flipH="1" rot="-5400000">
            <a:off x="-700258" y="2716121"/>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891771">
            <a:off x="3633391" y="3134640"/>
            <a:ext cx="2182046" cy="372026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8" name="Google Shape;518;p22"/>
          <p:cNvSpPr txBox="1"/>
          <p:nvPr>
            <p:ph idx="1" type="subTitle"/>
          </p:nvPr>
        </p:nvSpPr>
        <p:spPr>
          <a:xfrm>
            <a:off x="5403875" y="133352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22"/>
          <p:cNvSpPr txBox="1"/>
          <p:nvPr>
            <p:ph idx="2" type="subTitle"/>
          </p:nvPr>
        </p:nvSpPr>
        <p:spPr>
          <a:xfrm>
            <a:off x="5403875" y="285297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22"/>
          <p:cNvSpPr txBox="1"/>
          <p:nvPr>
            <p:ph idx="3" type="subTitle"/>
          </p:nvPr>
        </p:nvSpPr>
        <p:spPr>
          <a:xfrm>
            <a:off x="5403875" y="183928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1" name="Google Shape;521;p22"/>
          <p:cNvSpPr txBox="1"/>
          <p:nvPr>
            <p:ph idx="4" type="subTitle"/>
          </p:nvPr>
        </p:nvSpPr>
        <p:spPr>
          <a:xfrm>
            <a:off x="5403875" y="335873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8">
    <p:spTree>
      <p:nvGrpSpPr>
        <p:cNvPr id="522" name="Shape 522"/>
        <p:cNvGrpSpPr/>
        <p:nvPr/>
      </p:nvGrpSpPr>
      <p:grpSpPr>
        <a:xfrm>
          <a:off x="0" y="0"/>
          <a:ext cx="0" cy="0"/>
          <a:chOff x="0" y="0"/>
          <a:chExt cx="0" cy="0"/>
        </a:xfrm>
      </p:grpSpPr>
      <p:sp>
        <p:nvSpPr>
          <p:cNvPr id="523" name="Google Shape;523;p23"/>
          <p:cNvSpPr/>
          <p:nvPr/>
        </p:nvSpPr>
        <p:spPr>
          <a:xfrm rot="5035045">
            <a:off x="-2322768" y="2876704"/>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3"/>
          <p:cNvGrpSpPr/>
          <p:nvPr/>
        </p:nvGrpSpPr>
        <p:grpSpPr>
          <a:xfrm>
            <a:off x="-107118" y="-842535"/>
            <a:ext cx="2304462" cy="2293869"/>
            <a:chOff x="2414491" y="671177"/>
            <a:chExt cx="1830972" cy="1822411"/>
          </a:xfrm>
        </p:grpSpPr>
        <p:sp>
          <p:nvSpPr>
            <p:cNvPr id="525" name="Google Shape;525;p2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3"/>
          <p:cNvSpPr/>
          <p:nvPr/>
        </p:nvSpPr>
        <p:spPr>
          <a:xfrm rot="-4280482">
            <a:off x="6793782" y="-1466885"/>
            <a:ext cx="3375483" cy="502433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rot="-7977677">
            <a:off x="5123145" y="40561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2" name="Google Shape;562;p23"/>
          <p:cNvSpPr txBox="1"/>
          <p:nvPr>
            <p:ph idx="1" type="subTitle"/>
          </p:nvPr>
        </p:nvSpPr>
        <p:spPr>
          <a:xfrm>
            <a:off x="7132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23"/>
          <p:cNvSpPr txBox="1"/>
          <p:nvPr>
            <p:ph idx="2" type="subTitle"/>
          </p:nvPr>
        </p:nvSpPr>
        <p:spPr>
          <a:xfrm>
            <a:off x="348810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4" name="Google Shape;564;p23"/>
          <p:cNvSpPr txBox="1"/>
          <p:nvPr>
            <p:ph idx="3" type="subTitle"/>
          </p:nvPr>
        </p:nvSpPr>
        <p:spPr>
          <a:xfrm>
            <a:off x="7132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5" name="Google Shape;565;p23"/>
          <p:cNvSpPr txBox="1"/>
          <p:nvPr>
            <p:ph idx="4" type="subTitle"/>
          </p:nvPr>
        </p:nvSpPr>
        <p:spPr>
          <a:xfrm>
            <a:off x="348810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6" name="Google Shape;566;p23"/>
          <p:cNvSpPr txBox="1"/>
          <p:nvPr>
            <p:ph idx="5" type="subTitle"/>
          </p:nvPr>
        </p:nvSpPr>
        <p:spPr>
          <a:xfrm>
            <a:off x="62629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7" name="Google Shape;567;p23"/>
          <p:cNvSpPr txBox="1"/>
          <p:nvPr>
            <p:ph idx="6" type="subTitle"/>
          </p:nvPr>
        </p:nvSpPr>
        <p:spPr>
          <a:xfrm>
            <a:off x="62629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0">
    <p:spTree>
      <p:nvGrpSpPr>
        <p:cNvPr id="568" name="Shape 568"/>
        <p:cNvGrpSpPr/>
        <p:nvPr/>
      </p:nvGrpSpPr>
      <p:grpSpPr>
        <a:xfrm>
          <a:off x="0" y="0"/>
          <a:ext cx="0" cy="0"/>
          <a:chOff x="0" y="0"/>
          <a:chExt cx="0" cy="0"/>
        </a:xfrm>
      </p:grpSpPr>
      <p:sp>
        <p:nvSpPr>
          <p:cNvPr id="569" name="Google Shape;569;p24"/>
          <p:cNvSpPr/>
          <p:nvPr/>
        </p:nvSpPr>
        <p:spPr>
          <a:xfrm rot="-7977680">
            <a:off x="2936026" y="3869950"/>
            <a:ext cx="2430109" cy="2331757"/>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4"/>
          <p:cNvGrpSpPr/>
          <p:nvPr/>
        </p:nvGrpSpPr>
        <p:grpSpPr>
          <a:xfrm flipH="1" rot="10800000">
            <a:off x="205659" y="2003797"/>
            <a:ext cx="1888282" cy="1879453"/>
            <a:chOff x="2414491" y="671177"/>
            <a:chExt cx="1830972" cy="1822411"/>
          </a:xfrm>
        </p:grpSpPr>
        <p:sp>
          <p:nvSpPr>
            <p:cNvPr id="571" name="Google Shape;571;p2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4"/>
          <p:cNvSpPr/>
          <p:nvPr/>
        </p:nvSpPr>
        <p:spPr>
          <a:xfrm flipH="1" rot="135969">
            <a:off x="-993079" y="-957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7" name="Google Shape;607;p24"/>
          <p:cNvSpPr txBox="1"/>
          <p:nvPr>
            <p:ph idx="1" type="subTitle"/>
          </p:nvPr>
        </p:nvSpPr>
        <p:spPr>
          <a:xfrm>
            <a:off x="221497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24"/>
          <p:cNvSpPr txBox="1"/>
          <p:nvPr>
            <p:ph idx="2" type="subTitle"/>
          </p:nvPr>
        </p:nvSpPr>
        <p:spPr>
          <a:xfrm>
            <a:off x="476122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24"/>
          <p:cNvSpPr txBox="1"/>
          <p:nvPr>
            <p:ph idx="3" type="subTitle"/>
          </p:nvPr>
        </p:nvSpPr>
        <p:spPr>
          <a:xfrm>
            <a:off x="221497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4"/>
          <p:cNvSpPr txBox="1"/>
          <p:nvPr>
            <p:ph idx="4" type="subTitle"/>
          </p:nvPr>
        </p:nvSpPr>
        <p:spPr>
          <a:xfrm>
            <a:off x="476122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1" name="Google Shape;611;p24"/>
          <p:cNvSpPr txBox="1"/>
          <p:nvPr>
            <p:ph idx="5" type="subTitle"/>
          </p:nvPr>
        </p:nvSpPr>
        <p:spPr>
          <a:xfrm>
            <a:off x="221497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24"/>
          <p:cNvSpPr txBox="1"/>
          <p:nvPr>
            <p:ph idx="6" type="subTitle"/>
          </p:nvPr>
        </p:nvSpPr>
        <p:spPr>
          <a:xfrm>
            <a:off x="476122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24"/>
          <p:cNvSpPr txBox="1"/>
          <p:nvPr>
            <p:ph idx="7" type="subTitle"/>
          </p:nvPr>
        </p:nvSpPr>
        <p:spPr>
          <a:xfrm>
            <a:off x="221497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4" name="Google Shape;614;p24"/>
          <p:cNvSpPr txBox="1"/>
          <p:nvPr>
            <p:ph idx="8" type="subTitle"/>
          </p:nvPr>
        </p:nvSpPr>
        <p:spPr>
          <a:xfrm>
            <a:off x="476122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5" name="Google Shape;615;p24"/>
          <p:cNvSpPr/>
          <p:nvPr/>
        </p:nvSpPr>
        <p:spPr>
          <a:xfrm flipH="1" rot="-5035048">
            <a:off x="5373790" y="594172"/>
            <a:ext cx="6829100" cy="420164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9">
    <p:spTree>
      <p:nvGrpSpPr>
        <p:cNvPr id="616" name="Shape 616"/>
        <p:cNvGrpSpPr/>
        <p:nvPr/>
      </p:nvGrpSpPr>
      <p:grpSpPr>
        <a:xfrm>
          <a:off x="0" y="0"/>
          <a:ext cx="0" cy="0"/>
          <a:chOff x="0" y="0"/>
          <a:chExt cx="0" cy="0"/>
        </a:xfrm>
      </p:grpSpPr>
      <p:sp>
        <p:nvSpPr>
          <p:cNvPr id="617" name="Google Shape;617;p25"/>
          <p:cNvSpPr/>
          <p:nvPr/>
        </p:nvSpPr>
        <p:spPr>
          <a:xfrm>
            <a:off x="4487750" y="727477"/>
            <a:ext cx="6559985" cy="5236281"/>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rot="5400000">
            <a:off x="-2563625" y="11259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rot="-7977677">
            <a:off x="635395" y="-298381"/>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1" name="Google Shape;621;p25"/>
          <p:cNvSpPr txBox="1"/>
          <p:nvPr>
            <p:ph idx="1" type="subTitle"/>
          </p:nvPr>
        </p:nvSpPr>
        <p:spPr>
          <a:xfrm>
            <a:off x="10942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2" name="Google Shape;622;p25"/>
          <p:cNvSpPr txBox="1"/>
          <p:nvPr>
            <p:ph idx="2" type="subTitle"/>
          </p:nvPr>
        </p:nvSpPr>
        <p:spPr>
          <a:xfrm>
            <a:off x="348810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25"/>
          <p:cNvSpPr txBox="1"/>
          <p:nvPr>
            <p:ph idx="3" type="subTitle"/>
          </p:nvPr>
        </p:nvSpPr>
        <p:spPr>
          <a:xfrm>
            <a:off x="10942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4" name="Google Shape;624;p25"/>
          <p:cNvSpPr txBox="1"/>
          <p:nvPr>
            <p:ph idx="4" type="subTitle"/>
          </p:nvPr>
        </p:nvSpPr>
        <p:spPr>
          <a:xfrm>
            <a:off x="348810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5" name="Google Shape;625;p25"/>
          <p:cNvSpPr txBox="1"/>
          <p:nvPr>
            <p:ph idx="5" type="subTitle"/>
          </p:nvPr>
        </p:nvSpPr>
        <p:spPr>
          <a:xfrm>
            <a:off x="58819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6" name="Google Shape;626;p25"/>
          <p:cNvSpPr txBox="1"/>
          <p:nvPr>
            <p:ph idx="6" type="subTitle"/>
          </p:nvPr>
        </p:nvSpPr>
        <p:spPr>
          <a:xfrm>
            <a:off x="58819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7" name="Google Shape;627;p25"/>
          <p:cNvSpPr txBox="1"/>
          <p:nvPr>
            <p:ph idx="7" type="subTitle"/>
          </p:nvPr>
        </p:nvSpPr>
        <p:spPr>
          <a:xfrm>
            <a:off x="10942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 name="Google Shape;628;p25"/>
          <p:cNvSpPr txBox="1"/>
          <p:nvPr>
            <p:ph idx="8" type="subTitle"/>
          </p:nvPr>
        </p:nvSpPr>
        <p:spPr>
          <a:xfrm>
            <a:off x="348810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9" name="Google Shape;629;p25"/>
          <p:cNvSpPr txBox="1"/>
          <p:nvPr>
            <p:ph idx="9" type="subTitle"/>
          </p:nvPr>
        </p:nvSpPr>
        <p:spPr>
          <a:xfrm>
            <a:off x="10942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0" name="Google Shape;630;p25"/>
          <p:cNvSpPr txBox="1"/>
          <p:nvPr>
            <p:ph idx="13" type="subTitle"/>
          </p:nvPr>
        </p:nvSpPr>
        <p:spPr>
          <a:xfrm>
            <a:off x="348810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1" name="Google Shape;631;p25"/>
          <p:cNvSpPr txBox="1"/>
          <p:nvPr>
            <p:ph idx="14" type="subTitle"/>
          </p:nvPr>
        </p:nvSpPr>
        <p:spPr>
          <a:xfrm>
            <a:off x="58819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2" name="Google Shape;632;p25"/>
          <p:cNvSpPr txBox="1"/>
          <p:nvPr>
            <p:ph idx="15" type="subTitle"/>
          </p:nvPr>
        </p:nvSpPr>
        <p:spPr>
          <a:xfrm>
            <a:off x="58819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3" name="Shape 633"/>
        <p:cNvGrpSpPr/>
        <p:nvPr/>
      </p:nvGrpSpPr>
      <p:grpSpPr>
        <a:xfrm>
          <a:off x="0" y="0"/>
          <a:ext cx="0" cy="0"/>
          <a:chOff x="0" y="0"/>
          <a:chExt cx="0" cy="0"/>
        </a:xfrm>
      </p:grpSpPr>
      <p:sp>
        <p:nvSpPr>
          <p:cNvPr id="634" name="Google Shape;634;p26"/>
          <p:cNvSpPr/>
          <p:nvPr/>
        </p:nvSpPr>
        <p:spPr>
          <a:xfrm flipH="1" rot="-8234214">
            <a:off x="6462164" y="-167221"/>
            <a:ext cx="4162685" cy="256099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rot="672094">
            <a:off x="-1833836" y="184976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8042975" y="3533675"/>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638" name="Shape 638"/>
        <p:cNvGrpSpPr/>
        <p:nvPr/>
      </p:nvGrpSpPr>
      <p:grpSpPr>
        <a:xfrm>
          <a:off x="0" y="0"/>
          <a:ext cx="0" cy="0"/>
          <a:chOff x="0" y="0"/>
          <a:chExt cx="0" cy="0"/>
        </a:xfrm>
      </p:grpSpPr>
      <p:sp>
        <p:nvSpPr>
          <p:cNvPr id="639" name="Google Shape;639;p27"/>
          <p:cNvSpPr/>
          <p:nvPr/>
        </p:nvSpPr>
        <p:spPr>
          <a:xfrm flipH="1" rot="-2505069">
            <a:off x="6267646" y="1159768"/>
            <a:ext cx="4436783" cy="371422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rot="3781174">
            <a:off x="-1644519" y="1806437"/>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7"/>
          <p:cNvGrpSpPr/>
          <p:nvPr/>
        </p:nvGrpSpPr>
        <p:grpSpPr>
          <a:xfrm flipH="1" rot="10800000">
            <a:off x="566191" y="1712532"/>
            <a:ext cx="1696762" cy="1688828"/>
            <a:chOff x="2414491" y="671177"/>
            <a:chExt cx="1830972" cy="1822411"/>
          </a:xfrm>
        </p:grpSpPr>
        <p:sp>
          <p:nvSpPr>
            <p:cNvPr id="642" name="Google Shape;642;p2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677" name="Shape 677"/>
        <p:cNvGrpSpPr/>
        <p:nvPr/>
      </p:nvGrpSpPr>
      <p:grpSpPr>
        <a:xfrm>
          <a:off x="0" y="0"/>
          <a:ext cx="0" cy="0"/>
          <a:chOff x="0" y="0"/>
          <a:chExt cx="0" cy="0"/>
        </a:xfrm>
      </p:grpSpPr>
      <p:sp>
        <p:nvSpPr>
          <p:cNvPr id="678" name="Google Shape;678;p28"/>
          <p:cNvSpPr/>
          <p:nvPr/>
        </p:nvSpPr>
        <p:spPr>
          <a:xfrm rot="5400000">
            <a:off x="-897085" y="455393"/>
            <a:ext cx="4906632" cy="446959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rot="4271990">
            <a:off x="6861805" y="3034227"/>
            <a:ext cx="3403945" cy="338983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7014776" y="357427"/>
            <a:ext cx="801658" cy="70709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682" name="Shape 682"/>
        <p:cNvGrpSpPr/>
        <p:nvPr/>
      </p:nvGrpSpPr>
      <p:grpSpPr>
        <a:xfrm>
          <a:off x="0" y="0"/>
          <a:ext cx="0" cy="0"/>
          <a:chOff x="0" y="0"/>
          <a:chExt cx="0" cy="0"/>
        </a:xfrm>
      </p:grpSpPr>
      <p:sp>
        <p:nvSpPr>
          <p:cNvPr id="683" name="Google Shape;683;p29"/>
          <p:cNvSpPr/>
          <p:nvPr/>
        </p:nvSpPr>
        <p:spPr>
          <a:xfrm rot="8100090">
            <a:off x="-1277624" y="-498533"/>
            <a:ext cx="4047120" cy="248996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flipH="1" rot="-2262480">
            <a:off x="5470609" y="3669962"/>
            <a:ext cx="4913469" cy="302290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6" name="Google Shape;686;p29"/>
          <p:cNvSpPr/>
          <p:nvPr/>
        </p:nvSpPr>
        <p:spPr>
          <a:xfrm rot="-7977666">
            <a:off x="7581866" y="92418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687" name="Shape 687"/>
        <p:cNvGrpSpPr/>
        <p:nvPr/>
      </p:nvGrpSpPr>
      <p:grpSpPr>
        <a:xfrm>
          <a:off x="0" y="0"/>
          <a:ext cx="0" cy="0"/>
          <a:chOff x="0" y="0"/>
          <a:chExt cx="0" cy="0"/>
        </a:xfrm>
      </p:grpSpPr>
      <p:sp>
        <p:nvSpPr>
          <p:cNvPr id="688" name="Google Shape;688;p30"/>
          <p:cNvSpPr/>
          <p:nvPr/>
        </p:nvSpPr>
        <p:spPr>
          <a:xfrm rot="5575585">
            <a:off x="-1934287" y="-969252"/>
            <a:ext cx="4436755" cy="371424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971452" y="887873"/>
            <a:ext cx="5492180" cy="3689245"/>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rot="-7977666">
            <a:off x="3954029" y="465603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5" name="Google Shape;95;p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spTree>
      <p:nvGrpSpPr>
        <p:cNvPr id="692" name="Shape 692"/>
        <p:cNvGrpSpPr/>
        <p:nvPr/>
      </p:nvGrpSpPr>
      <p:grpSpPr>
        <a:xfrm>
          <a:off x="0" y="0"/>
          <a:ext cx="0" cy="0"/>
          <a:chOff x="0" y="0"/>
          <a:chExt cx="0" cy="0"/>
        </a:xfrm>
      </p:grpSpPr>
      <p:sp>
        <p:nvSpPr>
          <p:cNvPr id="693" name="Google Shape;693;p31"/>
          <p:cNvSpPr/>
          <p:nvPr/>
        </p:nvSpPr>
        <p:spPr>
          <a:xfrm flipH="1" rot="912733">
            <a:off x="-1572654" y="597947"/>
            <a:ext cx="3253667" cy="548082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482288">
            <a:off x="6784912" y="-733687"/>
            <a:ext cx="3654738" cy="363958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rot="3320924">
            <a:off x="8443534" y="3822428"/>
            <a:ext cx="1269688" cy="165823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
    <p:spTree>
      <p:nvGrpSpPr>
        <p:cNvPr id="697" name="Shape 697"/>
        <p:cNvGrpSpPr/>
        <p:nvPr/>
      </p:nvGrpSpPr>
      <p:grpSpPr>
        <a:xfrm>
          <a:off x="0" y="0"/>
          <a:ext cx="0" cy="0"/>
          <a:chOff x="0" y="0"/>
          <a:chExt cx="0" cy="0"/>
        </a:xfrm>
      </p:grpSpPr>
      <p:sp>
        <p:nvSpPr>
          <p:cNvPr id="698" name="Google Shape;698;p32"/>
          <p:cNvSpPr/>
          <p:nvPr/>
        </p:nvSpPr>
        <p:spPr>
          <a:xfrm rot="-5620610">
            <a:off x="8235762" y="250325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flipH="1" rot="-595142">
            <a:off x="-1233073" y="-485172"/>
            <a:ext cx="3397327" cy="338324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rot="-7977683">
            <a:off x="6409699" y="-2923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1">
    <p:spTree>
      <p:nvGrpSpPr>
        <p:cNvPr id="702" name="Shape 702"/>
        <p:cNvGrpSpPr/>
        <p:nvPr/>
      </p:nvGrpSpPr>
      <p:grpSpPr>
        <a:xfrm>
          <a:off x="0" y="0"/>
          <a:ext cx="0" cy="0"/>
          <a:chOff x="0" y="0"/>
          <a:chExt cx="0" cy="0"/>
        </a:xfrm>
      </p:grpSpPr>
      <p:sp>
        <p:nvSpPr>
          <p:cNvPr id="703" name="Google Shape;703;p33"/>
          <p:cNvSpPr/>
          <p:nvPr/>
        </p:nvSpPr>
        <p:spPr>
          <a:xfrm flipH="1" rot="-5400000">
            <a:off x="5697375" y="6311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5" name="Google Shape;705;p33"/>
          <p:cNvGrpSpPr/>
          <p:nvPr/>
        </p:nvGrpSpPr>
        <p:grpSpPr>
          <a:xfrm flipH="1" rot="10800000">
            <a:off x="-776141" y="2015093"/>
            <a:ext cx="2087674" cy="2077913"/>
            <a:chOff x="2414491" y="671177"/>
            <a:chExt cx="1830972" cy="1822411"/>
          </a:xfrm>
        </p:grpSpPr>
        <p:sp>
          <p:nvSpPr>
            <p:cNvPr id="706" name="Google Shape;706;p3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740" name="Shape 740"/>
        <p:cNvGrpSpPr/>
        <p:nvPr/>
      </p:nvGrpSpPr>
      <p:grpSpPr>
        <a:xfrm>
          <a:off x="0" y="0"/>
          <a:ext cx="0" cy="0"/>
          <a:chOff x="0" y="0"/>
          <a:chExt cx="0" cy="0"/>
        </a:xfrm>
      </p:grpSpPr>
      <p:sp>
        <p:nvSpPr>
          <p:cNvPr id="741" name="Google Shape;741;p34"/>
          <p:cNvSpPr/>
          <p:nvPr/>
        </p:nvSpPr>
        <p:spPr>
          <a:xfrm rot="-2187687">
            <a:off x="6997415" y="2824325"/>
            <a:ext cx="1938838" cy="3305612"/>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rot="1855510">
            <a:off x="2523490" y="1937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10800000">
            <a:off x="242450" y="2888462"/>
            <a:ext cx="1774800" cy="177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34"/>
          <p:cNvGrpSpPr/>
          <p:nvPr/>
        </p:nvGrpSpPr>
        <p:grpSpPr>
          <a:xfrm flipH="1" rot="10800000">
            <a:off x="955516" y="2266845"/>
            <a:ext cx="1696762" cy="1688828"/>
            <a:chOff x="2414491" y="671177"/>
            <a:chExt cx="1830972" cy="1822411"/>
          </a:xfrm>
        </p:grpSpPr>
        <p:sp>
          <p:nvSpPr>
            <p:cNvPr id="745" name="Google Shape;745;p3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4"/>
          <p:cNvSpPr/>
          <p:nvPr/>
        </p:nvSpPr>
        <p:spPr>
          <a:xfrm rot="-7977683">
            <a:off x="6033949" y="548625"/>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1" name="Google Shape;781;p34"/>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782" name="Shape 782"/>
        <p:cNvGrpSpPr/>
        <p:nvPr/>
      </p:nvGrpSpPr>
      <p:grpSpPr>
        <a:xfrm>
          <a:off x="0" y="0"/>
          <a:ext cx="0" cy="0"/>
          <a:chOff x="0" y="0"/>
          <a:chExt cx="0" cy="0"/>
        </a:xfrm>
      </p:grpSpPr>
      <p:sp>
        <p:nvSpPr>
          <p:cNvPr id="783" name="Google Shape;783;p35"/>
          <p:cNvSpPr/>
          <p:nvPr/>
        </p:nvSpPr>
        <p:spPr>
          <a:xfrm rot="-7977683">
            <a:off x="1484724" y="15164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rot="288619">
            <a:off x="-1415244" y="1158707"/>
            <a:ext cx="4829256" cy="494005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rot="-8533595">
            <a:off x="7105388" y="-706575"/>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6970750" y="2154714"/>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35"/>
          <p:cNvGrpSpPr/>
          <p:nvPr/>
        </p:nvGrpSpPr>
        <p:grpSpPr>
          <a:xfrm>
            <a:off x="6247704" y="2777002"/>
            <a:ext cx="1830972" cy="1822411"/>
            <a:chOff x="2414491" y="671177"/>
            <a:chExt cx="1830972" cy="1822411"/>
          </a:xfrm>
        </p:grpSpPr>
        <p:sp>
          <p:nvSpPr>
            <p:cNvPr id="788" name="Google Shape;788;p3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5">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3" name="Google Shape;823;p35"/>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
    <p:spTree>
      <p:nvGrpSpPr>
        <p:cNvPr id="824" name="Shape 824"/>
        <p:cNvGrpSpPr/>
        <p:nvPr/>
      </p:nvGrpSpPr>
      <p:grpSpPr>
        <a:xfrm>
          <a:off x="0" y="0"/>
          <a:ext cx="0" cy="0"/>
          <a:chOff x="0" y="0"/>
          <a:chExt cx="0" cy="0"/>
        </a:xfrm>
      </p:grpSpPr>
      <p:sp>
        <p:nvSpPr>
          <p:cNvPr id="825" name="Google Shape;825;p36"/>
          <p:cNvSpPr/>
          <p:nvPr/>
        </p:nvSpPr>
        <p:spPr>
          <a:xfrm rot="-5716269">
            <a:off x="3090772" y="121523"/>
            <a:ext cx="3242308" cy="5108995"/>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36"/>
          <p:cNvGrpSpPr/>
          <p:nvPr/>
        </p:nvGrpSpPr>
        <p:grpSpPr>
          <a:xfrm flipH="1">
            <a:off x="6918862" y="-84862"/>
            <a:ext cx="2277317" cy="5304377"/>
            <a:chOff x="224725" y="566950"/>
            <a:chExt cx="1850875" cy="4311100"/>
          </a:xfrm>
        </p:grpSpPr>
        <p:sp>
          <p:nvSpPr>
            <p:cNvPr id="827" name="Google Shape;827;p36"/>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6">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2" name="Google Shape;852;p36"/>
          <p:cNvSpPr txBox="1"/>
          <p:nvPr>
            <p:ph hasCustomPrompt="1" idx="2" type="title"/>
          </p:nvPr>
        </p:nvSpPr>
        <p:spPr>
          <a:xfrm>
            <a:off x="2020824" y="91845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3" name="Google Shape;853;p36"/>
          <p:cNvSpPr/>
          <p:nvPr/>
        </p:nvSpPr>
        <p:spPr>
          <a:xfrm flipH="1">
            <a:off x="6154471" y="760963"/>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flipH="1">
            <a:off x="736534" y="1655532"/>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6"/>
          <p:cNvGrpSpPr/>
          <p:nvPr/>
        </p:nvGrpSpPr>
        <p:grpSpPr>
          <a:xfrm flipH="1">
            <a:off x="101505" y="2363121"/>
            <a:ext cx="1696762" cy="1688828"/>
            <a:chOff x="2414491" y="671177"/>
            <a:chExt cx="1830972" cy="1822411"/>
          </a:xfrm>
        </p:grpSpPr>
        <p:sp>
          <p:nvSpPr>
            <p:cNvPr id="856" name="Google Shape;856;p3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7">
    <p:spTree>
      <p:nvGrpSpPr>
        <p:cNvPr id="890" name="Shape 890"/>
        <p:cNvGrpSpPr/>
        <p:nvPr/>
      </p:nvGrpSpPr>
      <p:grpSpPr>
        <a:xfrm>
          <a:off x="0" y="0"/>
          <a:ext cx="0" cy="0"/>
          <a:chOff x="0" y="0"/>
          <a:chExt cx="0" cy="0"/>
        </a:xfrm>
      </p:grpSpPr>
      <p:sp>
        <p:nvSpPr>
          <p:cNvPr id="891" name="Google Shape;891;p37"/>
          <p:cNvSpPr/>
          <p:nvPr/>
        </p:nvSpPr>
        <p:spPr>
          <a:xfrm>
            <a:off x="6379125" y="3295174"/>
            <a:ext cx="1436700" cy="143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rot="3781224">
            <a:off x="-1829431" y="2502688"/>
            <a:ext cx="6147391" cy="378204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flipH="1" rot="-1693254">
            <a:off x="7048898" y="1570932"/>
            <a:ext cx="2436429" cy="415397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5" name="Google Shape;895;p37"/>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96" name="Google Shape;896;p37"/>
          <p:cNvGrpSpPr/>
          <p:nvPr/>
        </p:nvGrpSpPr>
        <p:grpSpPr>
          <a:xfrm flipH="1" rot="10800000">
            <a:off x="815666" y="1235970"/>
            <a:ext cx="1696762" cy="1688828"/>
            <a:chOff x="2414491" y="671177"/>
            <a:chExt cx="1830972" cy="1822411"/>
          </a:xfrm>
        </p:grpSpPr>
        <p:sp>
          <p:nvSpPr>
            <p:cNvPr id="897" name="Google Shape;897;p3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9">
    <p:spTree>
      <p:nvGrpSpPr>
        <p:cNvPr id="931" name="Shape 931"/>
        <p:cNvGrpSpPr/>
        <p:nvPr/>
      </p:nvGrpSpPr>
      <p:grpSpPr>
        <a:xfrm>
          <a:off x="0" y="0"/>
          <a:ext cx="0" cy="0"/>
          <a:chOff x="0" y="0"/>
          <a:chExt cx="0" cy="0"/>
        </a:xfrm>
      </p:grpSpPr>
      <p:sp>
        <p:nvSpPr>
          <p:cNvPr id="932" name="Google Shape;932;p38"/>
          <p:cNvSpPr/>
          <p:nvPr/>
        </p:nvSpPr>
        <p:spPr>
          <a:xfrm flipH="1" rot="199611">
            <a:off x="-1222385" y="1111794"/>
            <a:ext cx="4658395" cy="476529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flipH="1" rot="-5035045">
            <a:off x="5862077" y="-226971"/>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rot="10800000">
            <a:off x="6276915" y="287598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38"/>
          <p:cNvGrpSpPr/>
          <p:nvPr/>
        </p:nvGrpSpPr>
        <p:grpSpPr>
          <a:xfrm rot="10800000">
            <a:off x="1381161" y="1333007"/>
            <a:ext cx="1696762" cy="1688828"/>
            <a:chOff x="2414491" y="671177"/>
            <a:chExt cx="1830972" cy="1822411"/>
          </a:xfrm>
        </p:grpSpPr>
        <p:sp>
          <p:nvSpPr>
            <p:cNvPr id="936" name="Google Shape;936;p3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38">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1" name="Google Shape;971;p38"/>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2_2">
    <p:spTree>
      <p:nvGrpSpPr>
        <p:cNvPr id="972" name="Shape 972"/>
        <p:cNvGrpSpPr/>
        <p:nvPr/>
      </p:nvGrpSpPr>
      <p:grpSpPr>
        <a:xfrm>
          <a:off x="0" y="0"/>
          <a:ext cx="0" cy="0"/>
          <a:chOff x="0" y="0"/>
          <a:chExt cx="0" cy="0"/>
        </a:xfrm>
      </p:grpSpPr>
      <p:sp>
        <p:nvSpPr>
          <p:cNvPr id="973" name="Google Shape;973;p39"/>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6" name="Google Shape;976;p39"/>
          <p:cNvSpPr txBox="1"/>
          <p:nvPr>
            <p:ph idx="1" type="subTitle"/>
          </p:nvPr>
        </p:nvSpPr>
        <p:spPr>
          <a:xfrm>
            <a:off x="713250" y="1126100"/>
            <a:ext cx="7717500" cy="344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050"/>
              <a:buFont typeface="Ubuntu"/>
              <a:buChar char="●"/>
              <a:defRPr sz="1600"/>
            </a:lvl1pPr>
            <a:lvl2pPr lvl="1" rtl="0">
              <a:spcBef>
                <a:spcPts val="0"/>
              </a:spcBef>
              <a:spcAft>
                <a:spcPts val="0"/>
              </a:spcAft>
              <a:buClr>
                <a:schemeClr val="dk1"/>
              </a:buClr>
              <a:buSzPts val="1400"/>
              <a:buFont typeface="Ubuntu"/>
              <a:buAutoNum type="alphaLcPeriod"/>
              <a:defRPr sz="1600"/>
            </a:lvl2pPr>
            <a:lvl3pPr lvl="2" rtl="0">
              <a:spcBef>
                <a:spcPts val="0"/>
              </a:spcBef>
              <a:spcAft>
                <a:spcPts val="0"/>
              </a:spcAft>
              <a:buClr>
                <a:schemeClr val="dk1"/>
              </a:buClr>
              <a:buSzPts val="1400"/>
              <a:buFont typeface="Ubuntu"/>
              <a:buAutoNum type="romanLcPeriod"/>
              <a:defRPr/>
            </a:lvl3pPr>
            <a:lvl4pPr lvl="3" rtl="0">
              <a:spcBef>
                <a:spcPts val="0"/>
              </a:spcBef>
              <a:spcAft>
                <a:spcPts val="0"/>
              </a:spcAft>
              <a:buClr>
                <a:schemeClr val="dk1"/>
              </a:buClr>
              <a:buSzPts val="1400"/>
              <a:buFont typeface="Ubuntu"/>
              <a:buAutoNum type="arabicPeriod"/>
              <a:defRPr/>
            </a:lvl4pPr>
            <a:lvl5pPr lvl="4" rtl="0">
              <a:spcBef>
                <a:spcPts val="0"/>
              </a:spcBef>
              <a:spcAft>
                <a:spcPts val="0"/>
              </a:spcAft>
              <a:buClr>
                <a:schemeClr val="dk1"/>
              </a:buClr>
              <a:buSzPts val="1400"/>
              <a:buFont typeface="Ubuntu"/>
              <a:buAutoNum type="alphaLcPeriod"/>
              <a:defRPr/>
            </a:lvl5pPr>
            <a:lvl6pPr lvl="5" rtl="0">
              <a:spcBef>
                <a:spcPts val="0"/>
              </a:spcBef>
              <a:spcAft>
                <a:spcPts val="0"/>
              </a:spcAft>
              <a:buClr>
                <a:schemeClr val="dk1"/>
              </a:buClr>
              <a:buSzPts val="1400"/>
              <a:buFont typeface="Ubuntu"/>
              <a:buAutoNum type="romanLcPeriod"/>
              <a:defRPr/>
            </a:lvl6pPr>
            <a:lvl7pPr lvl="6" rtl="0">
              <a:spcBef>
                <a:spcPts val="0"/>
              </a:spcBef>
              <a:spcAft>
                <a:spcPts val="0"/>
              </a:spcAft>
              <a:buClr>
                <a:schemeClr val="dk1"/>
              </a:buClr>
              <a:buSzPts val="1400"/>
              <a:buFont typeface="Ubuntu"/>
              <a:buAutoNum type="arabicPeriod"/>
              <a:defRPr/>
            </a:lvl7pPr>
            <a:lvl8pPr lvl="7" rtl="0">
              <a:spcBef>
                <a:spcPts val="0"/>
              </a:spcBef>
              <a:spcAft>
                <a:spcPts val="0"/>
              </a:spcAft>
              <a:buClr>
                <a:schemeClr val="dk1"/>
              </a:buClr>
              <a:buSzPts val="1400"/>
              <a:buFont typeface="Ubuntu"/>
              <a:buAutoNum type="alphaLcPeriod"/>
              <a:defRPr/>
            </a:lvl8pPr>
            <a:lvl9pPr lvl="8" rtl="0">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977" name="Shape 977"/>
        <p:cNvGrpSpPr/>
        <p:nvPr/>
      </p:nvGrpSpPr>
      <p:grpSpPr>
        <a:xfrm>
          <a:off x="0" y="0"/>
          <a:ext cx="0" cy="0"/>
          <a:chOff x="0" y="0"/>
          <a:chExt cx="0" cy="0"/>
        </a:xfrm>
      </p:grpSpPr>
      <p:sp>
        <p:nvSpPr>
          <p:cNvPr id="978" name="Google Shape;978;p40"/>
          <p:cNvSpPr/>
          <p:nvPr/>
        </p:nvSpPr>
        <p:spPr>
          <a:xfrm rot="-5620636">
            <a:off x="7260268" y="484121"/>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flipH="1" rot="135969">
            <a:off x="-1259479" y="-7320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rot="10800000">
            <a:off x="7259653" y="392543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40"/>
          <p:cNvGrpSpPr/>
          <p:nvPr/>
        </p:nvGrpSpPr>
        <p:grpSpPr>
          <a:xfrm rot="10800000">
            <a:off x="6624625" y="3303820"/>
            <a:ext cx="1696762" cy="1688828"/>
            <a:chOff x="2414491" y="671177"/>
            <a:chExt cx="1830972" cy="1822411"/>
          </a:xfrm>
        </p:grpSpPr>
        <p:sp>
          <p:nvSpPr>
            <p:cNvPr id="982" name="Google Shape;982;p4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40"/>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7" name="Google Shape;1017;p40"/>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
          <p:cNvSpPr/>
          <p:nvPr/>
        </p:nvSpPr>
        <p:spPr>
          <a:xfrm flipH="1">
            <a:off x="75" y="1620000"/>
            <a:ext cx="9143837" cy="2281200"/>
          </a:xfrm>
          <a:custGeom>
            <a:rect b="b" l="l" r="r" t="t"/>
            <a:pathLst>
              <a:path extrusionOk="0" h="121664" w="305584">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596150" y="-854219"/>
            <a:ext cx="3561783" cy="302965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99300" y="2874875"/>
            <a:ext cx="1176089" cy="153598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idx="1" type="body"/>
          </p:nvPr>
        </p:nvSpPr>
        <p:spPr>
          <a:xfrm>
            <a:off x="1101975"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1" name="Google Shape;101;p5"/>
          <p:cNvSpPr txBox="1"/>
          <p:nvPr>
            <p:ph idx="2" type="body"/>
          </p:nvPr>
        </p:nvSpPr>
        <p:spPr>
          <a:xfrm>
            <a:off x="5071000"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2" name="Google Shape;102;p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5"/>
          <p:cNvSpPr txBox="1"/>
          <p:nvPr>
            <p:ph idx="3" type="subTitle"/>
          </p:nvPr>
        </p:nvSpPr>
        <p:spPr>
          <a:xfrm>
            <a:off x="1118600" y="1666100"/>
            <a:ext cx="2954400" cy="4674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5"/>
          <p:cNvSpPr/>
          <p:nvPr/>
        </p:nvSpPr>
        <p:spPr>
          <a:xfrm flipH="1" rot="-1390808">
            <a:off x="4052075" y="2819900"/>
            <a:ext cx="1938821" cy="3305584"/>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2">
    <p:spTree>
      <p:nvGrpSpPr>
        <p:cNvPr id="1018" name="Shape 1018"/>
        <p:cNvGrpSpPr/>
        <p:nvPr/>
      </p:nvGrpSpPr>
      <p:grpSpPr>
        <a:xfrm>
          <a:off x="0" y="0"/>
          <a:ext cx="0" cy="0"/>
          <a:chOff x="0" y="0"/>
          <a:chExt cx="0" cy="0"/>
        </a:xfrm>
      </p:grpSpPr>
      <p:sp>
        <p:nvSpPr>
          <p:cNvPr id="1019" name="Google Shape;1019;p41"/>
          <p:cNvSpPr/>
          <p:nvPr/>
        </p:nvSpPr>
        <p:spPr>
          <a:xfrm rot="-455554">
            <a:off x="6637849" y="-126684"/>
            <a:ext cx="3253668" cy="54807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rot="-7977677">
            <a:off x="5635995" y="15093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rot="8880872">
            <a:off x="-2066784" y="-214836"/>
            <a:ext cx="4047011" cy="249008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3" name="Google Shape;1023;p41"/>
          <p:cNvSpPr txBox="1"/>
          <p:nvPr>
            <p:ph idx="1" type="subTitle"/>
          </p:nvPr>
        </p:nvSpPr>
        <p:spPr>
          <a:xfrm>
            <a:off x="713225" y="1168075"/>
            <a:ext cx="49899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b="1"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4">
    <p:spTree>
      <p:nvGrpSpPr>
        <p:cNvPr id="1024" name="Shape 1024"/>
        <p:cNvGrpSpPr/>
        <p:nvPr/>
      </p:nvGrpSpPr>
      <p:grpSpPr>
        <a:xfrm>
          <a:off x="0" y="0"/>
          <a:ext cx="0" cy="0"/>
          <a:chOff x="0" y="0"/>
          <a:chExt cx="0" cy="0"/>
        </a:xfrm>
      </p:grpSpPr>
      <p:sp>
        <p:nvSpPr>
          <p:cNvPr id="1025" name="Google Shape;1025;p42"/>
          <p:cNvSpPr/>
          <p:nvPr/>
        </p:nvSpPr>
        <p:spPr>
          <a:xfrm rot="-4971949">
            <a:off x="-1978224" y="-993266"/>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42"/>
          <p:cNvGrpSpPr/>
          <p:nvPr/>
        </p:nvGrpSpPr>
        <p:grpSpPr>
          <a:xfrm flipH="1">
            <a:off x="6866680" y="-80437"/>
            <a:ext cx="2277317" cy="5304377"/>
            <a:chOff x="224725" y="566950"/>
            <a:chExt cx="1850875" cy="4311100"/>
          </a:xfrm>
        </p:grpSpPr>
        <p:sp>
          <p:nvSpPr>
            <p:cNvPr id="1027" name="Google Shape;1027;p42"/>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2"/>
          <p:cNvSpPr/>
          <p:nvPr/>
        </p:nvSpPr>
        <p:spPr>
          <a:xfrm flipH="1" rot="250550">
            <a:off x="838717" y="3110207"/>
            <a:ext cx="5950574" cy="36610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3" name="Google Shape;1053;p42"/>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5">
    <p:spTree>
      <p:nvGrpSpPr>
        <p:cNvPr id="1054" name="Shape 1054"/>
        <p:cNvGrpSpPr/>
        <p:nvPr/>
      </p:nvGrpSpPr>
      <p:grpSpPr>
        <a:xfrm>
          <a:off x="0" y="0"/>
          <a:ext cx="0" cy="0"/>
          <a:chOff x="0" y="0"/>
          <a:chExt cx="0" cy="0"/>
        </a:xfrm>
      </p:grpSpPr>
      <p:grpSp>
        <p:nvGrpSpPr>
          <p:cNvPr id="1055" name="Google Shape;1055;p43"/>
          <p:cNvGrpSpPr/>
          <p:nvPr/>
        </p:nvGrpSpPr>
        <p:grpSpPr>
          <a:xfrm>
            <a:off x="4789682" y="3273165"/>
            <a:ext cx="2304462" cy="2293869"/>
            <a:chOff x="2414491" y="671177"/>
            <a:chExt cx="1830972" cy="1822411"/>
          </a:xfrm>
        </p:grpSpPr>
        <p:sp>
          <p:nvSpPr>
            <p:cNvPr id="1056" name="Google Shape;1056;p4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3"/>
          <p:cNvSpPr/>
          <p:nvPr/>
        </p:nvSpPr>
        <p:spPr>
          <a:xfrm rot="-919010">
            <a:off x="6732142" y="-371518"/>
            <a:ext cx="3397275" cy="338318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rot="-5620636">
            <a:off x="-1100482" y="1591409"/>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3" name="Google Shape;1093;p43"/>
          <p:cNvSpPr txBox="1"/>
          <p:nvPr>
            <p:ph idx="1" type="subTitle"/>
          </p:nvPr>
        </p:nvSpPr>
        <p:spPr>
          <a:xfrm>
            <a:off x="5028175" y="2027400"/>
            <a:ext cx="3402600" cy="108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6">
    <p:spTree>
      <p:nvGrpSpPr>
        <p:cNvPr id="1094" name="Shape 1094"/>
        <p:cNvGrpSpPr/>
        <p:nvPr/>
      </p:nvGrpSpPr>
      <p:grpSpPr>
        <a:xfrm>
          <a:off x="0" y="0"/>
          <a:ext cx="0" cy="0"/>
          <a:chOff x="0" y="0"/>
          <a:chExt cx="0" cy="0"/>
        </a:xfrm>
      </p:grpSpPr>
      <p:sp>
        <p:nvSpPr>
          <p:cNvPr id="1095" name="Google Shape;1095;p44"/>
          <p:cNvSpPr/>
          <p:nvPr/>
        </p:nvSpPr>
        <p:spPr>
          <a:xfrm>
            <a:off x="4260425" y="1957095"/>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rot="-4971949">
            <a:off x="6653151" y="18653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flipH="1" rot="7019959">
            <a:off x="-962151" y="-1327476"/>
            <a:ext cx="4047102" cy="249001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9" name="Google Shape;1099;p44"/>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7_1">
    <p:spTree>
      <p:nvGrpSpPr>
        <p:cNvPr id="1100" name="Shape 1100"/>
        <p:cNvGrpSpPr/>
        <p:nvPr/>
      </p:nvGrpSpPr>
      <p:grpSpPr>
        <a:xfrm>
          <a:off x="0" y="0"/>
          <a:ext cx="0" cy="0"/>
          <a:chOff x="0" y="0"/>
          <a:chExt cx="0" cy="0"/>
        </a:xfrm>
      </p:grpSpPr>
      <p:sp>
        <p:nvSpPr>
          <p:cNvPr id="1101" name="Google Shape;1101;p45"/>
          <p:cNvSpPr/>
          <p:nvPr/>
        </p:nvSpPr>
        <p:spPr>
          <a:xfrm rot="-4971949">
            <a:off x="6499451" y="6870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rot="9475593">
            <a:off x="-1974698" y="-446077"/>
            <a:ext cx="4047145" cy="248994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4" name="Google Shape;1104;p45"/>
          <p:cNvSpPr txBox="1"/>
          <p:nvPr>
            <p:ph idx="1" type="subTitle"/>
          </p:nvPr>
        </p:nvSpPr>
        <p:spPr>
          <a:xfrm>
            <a:off x="713225" y="1168075"/>
            <a:ext cx="62643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7">
    <p:spTree>
      <p:nvGrpSpPr>
        <p:cNvPr id="1105" name="Shape 1105"/>
        <p:cNvGrpSpPr/>
        <p:nvPr/>
      </p:nvGrpSpPr>
      <p:grpSpPr>
        <a:xfrm>
          <a:off x="0" y="0"/>
          <a:ext cx="0" cy="0"/>
          <a:chOff x="0" y="0"/>
          <a:chExt cx="0" cy="0"/>
        </a:xfrm>
      </p:grpSpPr>
      <p:sp>
        <p:nvSpPr>
          <p:cNvPr id="1106" name="Google Shape;1106;p46"/>
          <p:cNvSpPr/>
          <p:nvPr/>
        </p:nvSpPr>
        <p:spPr>
          <a:xfrm flipH="1" rot="-5400000">
            <a:off x="6051628" y="169178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49900" y="3073920"/>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46"/>
          <p:cNvGrpSpPr/>
          <p:nvPr/>
        </p:nvGrpSpPr>
        <p:grpSpPr>
          <a:xfrm rot="10800000">
            <a:off x="6204525" y="1244395"/>
            <a:ext cx="1696762" cy="1688828"/>
            <a:chOff x="2414491" y="671177"/>
            <a:chExt cx="1830972" cy="1822411"/>
          </a:xfrm>
        </p:grpSpPr>
        <p:sp>
          <p:nvSpPr>
            <p:cNvPr id="1109" name="Google Shape;1109;p4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6"/>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4" name="Google Shape;1144;p46"/>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1145" name="Shape 1145"/>
        <p:cNvGrpSpPr/>
        <p:nvPr/>
      </p:nvGrpSpPr>
      <p:grpSpPr>
        <a:xfrm>
          <a:off x="0" y="0"/>
          <a:ext cx="0" cy="0"/>
          <a:chOff x="0" y="0"/>
          <a:chExt cx="0" cy="0"/>
        </a:xfrm>
      </p:grpSpPr>
      <p:sp>
        <p:nvSpPr>
          <p:cNvPr id="1146" name="Google Shape;1146;p47"/>
          <p:cNvSpPr/>
          <p:nvPr/>
        </p:nvSpPr>
        <p:spPr>
          <a:xfrm flipH="1" rot="5716307">
            <a:off x="3128709" y="-17350"/>
            <a:ext cx="3009510" cy="5911593"/>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rot="-1408952">
            <a:off x="7059833" y="-1532053"/>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rot="10800000">
            <a:off x="797253" y="2885987"/>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47"/>
          <p:cNvGrpSpPr/>
          <p:nvPr/>
        </p:nvGrpSpPr>
        <p:grpSpPr>
          <a:xfrm rot="10800000">
            <a:off x="162225" y="2264370"/>
            <a:ext cx="1696762" cy="1688828"/>
            <a:chOff x="2414491" y="671177"/>
            <a:chExt cx="1830972" cy="1822411"/>
          </a:xfrm>
        </p:grpSpPr>
        <p:sp>
          <p:nvSpPr>
            <p:cNvPr id="1150" name="Google Shape;1150;p4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7"/>
          <p:cNvSpPr/>
          <p:nvPr/>
        </p:nvSpPr>
        <p:spPr>
          <a:xfrm rot="8100000">
            <a:off x="371399" y="-115041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txBox="1"/>
          <p:nvPr>
            <p:ph type="title"/>
          </p:nvPr>
        </p:nvSpPr>
        <p:spPr>
          <a:xfrm>
            <a:off x="2572050" y="539888"/>
            <a:ext cx="3999900" cy="106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6" name="Google Shape;1186;p47"/>
          <p:cNvSpPr txBox="1"/>
          <p:nvPr>
            <p:ph idx="1" type="subTitle"/>
          </p:nvPr>
        </p:nvSpPr>
        <p:spPr>
          <a:xfrm>
            <a:off x="2572050" y="1652263"/>
            <a:ext cx="39999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Anaheim"/>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
        <p:nvSpPr>
          <p:cNvPr id="1187" name="Google Shape;1187;p47"/>
          <p:cNvSpPr txBox="1"/>
          <p:nvPr/>
        </p:nvSpPr>
        <p:spPr>
          <a:xfrm>
            <a:off x="2720550" y="3431613"/>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anjari"/>
                <a:ea typeface="Manjari"/>
                <a:cs typeface="Manjari"/>
                <a:sym typeface="Manjari"/>
              </a:rPr>
              <a:t>CREDITS: This presentation template was created by </a:t>
            </a:r>
            <a:r>
              <a:rPr b="1" lang="en" sz="1200">
                <a:solidFill>
                  <a:schemeClr val="accent2"/>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accent2"/>
                </a:solidFill>
                <a:latin typeface="Manjari"/>
                <a:ea typeface="Manjari"/>
                <a:cs typeface="Manjari"/>
                <a:sym typeface="Manjari"/>
              </a:rPr>
              <a:t>, including icons by </a:t>
            </a:r>
            <a:r>
              <a:rPr b="1" lang="en" sz="1200">
                <a:solidFill>
                  <a:schemeClr val="accent2"/>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accent2"/>
                </a:solidFill>
                <a:latin typeface="Manjari"/>
                <a:ea typeface="Manjari"/>
                <a:cs typeface="Manjari"/>
                <a:sym typeface="Manjari"/>
              </a:rPr>
              <a:t>, infographics &amp; images by </a:t>
            </a:r>
            <a:r>
              <a:rPr b="1" lang="en" sz="1200">
                <a:solidFill>
                  <a:schemeClr val="accent2"/>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accent2"/>
                </a:solidFill>
                <a:latin typeface="Manjari"/>
                <a:ea typeface="Manjari"/>
                <a:cs typeface="Manjari"/>
                <a:sym typeface="Manjari"/>
              </a:rPr>
              <a:t> </a:t>
            </a:r>
            <a:endParaRPr sz="1200">
              <a:solidFill>
                <a:schemeClr val="accent2"/>
              </a:solidFill>
              <a:latin typeface="Manjari"/>
              <a:ea typeface="Manjari"/>
              <a:cs typeface="Manjari"/>
              <a:sym typeface="Manja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188" name="Shape 1188"/>
        <p:cNvGrpSpPr/>
        <p:nvPr/>
      </p:nvGrpSpPr>
      <p:grpSpPr>
        <a:xfrm>
          <a:off x="0" y="0"/>
          <a:ext cx="0" cy="0"/>
          <a:chOff x="0" y="0"/>
          <a:chExt cx="0" cy="0"/>
        </a:xfrm>
      </p:grpSpPr>
      <p:sp>
        <p:nvSpPr>
          <p:cNvPr id="1189" name="Google Shape;1189;p48"/>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a:off x="5119018" y="713081"/>
            <a:ext cx="2270935" cy="2260334"/>
            <a:chOff x="6762468" y="1386456"/>
            <a:chExt cx="2270935" cy="2260334"/>
          </a:xfrm>
        </p:grpSpPr>
        <p:sp>
          <p:nvSpPr>
            <p:cNvPr id="1192" name="Google Shape;1192;p4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48"/>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226" name="Shape 1226"/>
        <p:cNvGrpSpPr/>
        <p:nvPr/>
      </p:nvGrpSpPr>
      <p:grpSpPr>
        <a:xfrm>
          <a:off x="0" y="0"/>
          <a:ext cx="0" cy="0"/>
          <a:chOff x="0" y="0"/>
          <a:chExt cx="0" cy="0"/>
        </a:xfrm>
      </p:grpSpPr>
      <p:grpSp>
        <p:nvGrpSpPr>
          <p:cNvPr id="1227" name="Google Shape;1227;p49"/>
          <p:cNvGrpSpPr/>
          <p:nvPr/>
        </p:nvGrpSpPr>
        <p:grpSpPr>
          <a:xfrm>
            <a:off x="5" y="-80449"/>
            <a:ext cx="2277317" cy="5304377"/>
            <a:chOff x="224725" y="566950"/>
            <a:chExt cx="1850875" cy="4311100"/>
          </a:xfrm>
        </p:grpSpPr>
        <p:sp>
          <p:nvSpPr>
            <p:cNvPr id="1228" name="Google Shape;1228;p49"/>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49"/>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255" name="Shape 1255"/>
        <p:cNvGrpSpPr/>
        <p:nvPr/>
      </p:nvGrpSpPr>
      <p:grpSpPr>
        <a:xfrm>
          <a:off x="0" y="0"/>
          <a:ext cx="0" cy="0"/>
          <a:chOff x="0" y="0"/>
          <a:chExt cx="0" cy="0"/>
        </a:xfrm>
      </p:grpSpPr>
      <p:grpSp>
        <p:nvGrpSpPr>
          <p:cNvPr id="1256" name="Google Shape;1256;p50"/>
          <p:cNvGrpSpPr/>
          <p:nvPr/>
        </p:nvGrpSpPr>
        <p:grpSpPr>
          <a:xfrm rot="-4412986">
            <a:off x="6233427" y="1978854"/>
            <a:ext cx="2523466" cy="2406919"/>
            <a:chOff x="616550" y="744600"/>
            <a:chExt cx="936200" cy="893025"/>
          </a:xfrm>
        </p:grpSpPr>
        <p:sp>
          <p:nvSpPr>
            <p:cNvPr id="1257" name="Google Shape;1257;p50"/>
            <p:cNvSpPr/>
            <p:nvPr/>
          </p:nvSpPr>
          <p:spPr>
            <a:xfrm>
              <a:off x="616550" y="744600"/>
              <a:ext cx="936200" cy="893025"/>
            </a:xfrm>
            <a:custGeom>
              <a:rect b="b" l="l" r="r" t="t"/>
              <a:pathLst>
                <a:path extrusionOk="0" h="35721" w="37448">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1118825" y="951075"/>
              <a:ext cx="191525" cy="163425"/>
            </a:xfrm>
            <a:custGeom>
              <a:rect b="b" l="l" r="r" t="t"/>
              <a:pathLst>
                <a:path extrusionOk="0" h="6537" w="7661">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1078550" y="994400"/>
              <a:ext cx="190750" cy="164750"/>
            </a:xfrm>
            <a:custGeom>
              <a:rect b="b" l="l" r="r" t="t"/>
              <a:pathLst>
                <a:path extrusionOk="0" h="6590" w="763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1041325" y="1033375"/>
              <a:ext cx="196075" cy="159975"/>
            </a:xfrm>
            <a:custGeom>
              <a:rect b="b" l="l" r="r" t="t"/>
              <a:pathLst>
                <a:path extrusionOk="0" h="6399" w="7843">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1007125" y="1070750"/>
              <a:ext cx="186950" cy="159825"/>
            </a:xfrm>
            <a:custGeom>
              <a:rect b="b" l="l" r="r" t="t"/>
              <a:pathLst>
                <a:path extrusionOk="0" h="6393" w="7478">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0"/>
          <p:cNvGrpSpPr/>
          <p:nvPr/>
        </p:nvGrpSpPr>
        <p:grpSpPr>
          <a:xfrm>
            <a:off x="1326404" y="500540"/>
            <a:ext cx="1830972" cy="1822411"/>
            <a:chOff x="2414491" y="671177"/>
            <a:chExt cx="1830972" cy="1822411"/>
          </a:xfrm>
        </p:grpSpPr>
        <p:sp>
          <p:nvSpPr>
            <p:cNvPr id="1263" name="Google Shape;1263;p5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0"/>
          <p:cNvGrpSpPr/>
          <p:nvPr/>
        </p:nvGrpSpPr>
        <p:grpSpPr>
          <a:xfrm rot="-969610">
            <a:off x="6880585" y="2461943"/>
            <a:ext cx="2217391" cy="2896369"/>
            <a:chOff x="6078061" y="1684347"/>
            <a:chExt cx="1743860" cy="2277840"/>
          </a:xfrm>
        </p:grpSpPr>
        <p:sp>
          <p:nvSpPr>
            <p:cNvPr id="1298" name="Google Shape;1298;p50"/>
            <p:cNvSpPr/>
            <p:nvPr/>
          </p:nvSpPr>
          <p:spPr>
            <a:xfrm>
              <a:off x="7384410" y="1684347"/>
              <a:ext cx="437511" cy="516459"/>
            </a:xfrm>
            <a:custGeom>
              <a:rect b="b" l="l" r="r" t="t"/>
              <a:pathLst>
                <a:path extrusionOk="0" h="10022" w="849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a:off x="6078061" y="2151644"/>
              <a:ext cx="1448939" cy="1810543"/>
            </a:xfrm>
            <a:custGeom>
              <a:rect b="b" l="l" r="r" t="t"/>
              <a:pathLst>
                <a:path extrusionOk="0" h="35134" w="28117">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0"/>
          <p:cNvSpPr/>
          <p:nvPr/>
        </p:nvSpPr>
        <p:spPr>
          <a:xfrm rot="5400000">
            <a:off x="-1836150" y="11752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rot="-7977683">
            <a:off x="2160949" y="316425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flipH="1" rot="4742319">
            <a:off x="6790763" y="-645967"/>
            <a:ext cx="3210858" cy="319754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1303" name="Shape 1303"/>
        <p:cNvGrpSpPr/>
        <p:nvPr/>
      </p:nvGrpSpPr>
      <p:grpSpPr>
        <a:xfrm>
          <a:off x="0" y="0"/>
          <a:ext cx="0" cy="0"/>
          <a:chOff x="0" y="0"/>
          <a:chExt cx="0" cy="0"/>
        </a:xfrm>
      </p:grpSpPr>
      <p:sp>
        <p:nvSpPr>
          <p:cNvPr id="1304" name="Google Shape;1304;p51"/>
          <p:cNvSpPr/>
          <p:nvPr/>
        </p:nvSpPr>
        <p:spPr>
          <a:xfrm flipH="1" rot="288619">
            <a:off x="-1653681" y="13253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7777725" y="6714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rot="8226410">
            <a:off x="757957" y="-908700"/>
            <a:ext cx="1938898" cy="330571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1"/>
          <p:cNvGrpSpPr/>
          <p:nvPr/>
        </p:nvGrpSpPr>
        <p:grpSpPr>
          <a:xfrm rot="-3861937">
            <a:off x="6523183" y="1380139"/>
            <a:ext cx="2023570" cy="3313878"/>
            <a:chOff x="5754175" y="3922575"/>
            <a:chExt cx="682400" cy="1117525"/>
          </a:xfrm>
        </p:grpSpPr>
        <p:sp>
          <p:nvSpPr>
            <p:cNvPr id="1308" name="Google Shape;1308;p51"/>
            <p:cNvSpPr/>
            <p:nvPr/>
          </p:nvSpPr>
          <p:spPr>
            <a:xfrm>
              <a:off x="5754175" y="4953250"/>
              <a:ext cx="70700" cy="86850"/>
            </a:xfrm>
            <a:custGeom>
              <a:rect b="b" l="l" r="r" t="t"/>
              <a:pathLst>
                <a:path extrusionOk="0" h="3474" w="2828">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5768600" y="4780750"/>
              <a:ext cx="193050" cy="209925"/>
            </a:xfrm>
            <a:custGeom>
              <a:rect b="b" l="l" r="r" t="t"/>
              <a:pathLst>
                <a:path extrusionOk="0" h="8397" w="7722">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5795200" y="4343050"/>
              <a:ext cx="389100" cy="516000"/>
            </a:xfrm>
            <a:custGeom>
              <a:rect b="b" l="l" r="r" t="t"/>
              <a:pathLst>
                <a:path extrusionOk="0" h="20640" w="15564">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6003425" y="3922575"/>
              <a:ext cx="433150" cy="579525"/>
            </a:xfrm>
            <a:custGeom>
              <a:rect b="b" l="l" r="r" t="t"/>
              <a:pathLst>
                <a:path extrusionOk="0" h="23181" w="17326">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7"/>
          <p:cNvSpPr txBox="1"/>
          <p:nvPr>
            <p:ph idx="1" type="body"/>
          </p:nvPr>
        </p:nvSpPr>
        <p:spPr>
          <a:xfrm>
            <a:off x="713225" y="1122325"/>
            <a:ext cx="7717500" cy="35805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spcBef>
                <a:spcPts val="0"/>
              </a:spcBef>
              <a:spcAft>
                <a:spcPts val="0"/>
              </a:spcAft>
              <a:buClr>
                <a:schemeClr val="accent1"/>
              </a:buClr>
              <a:buSzPts val="1400"/>
              <a:buFont typeface="Hammersmith One"/>
              <a:buAutoNum type="alphaLcPeriod"/>
              <a:defRPr sz="1600"/>
            </a:lvl2pPr>
            <a:lvl3pPr indent="-317500" lvl="2" marL="1371600">
              <a:spcBef>
                <a:spcPts val="0"/>
              </a:spcBef>
              <a:spcAft>
                <a:spcPts val="0"/>
              </a:spcAft>
              <a:buClr>
                <a:srgbClr val="FEDD4F"/>
              </a:buClr>
              <a:buSzPts val="1400"/>
              <a:buFont typeface="Hammersmith One"/>
              <a:buAutoNum type="romanLcPeriod"/>
              <a:defRPr sz="1200"/>
            </a:lvl3pPr>
            <a:lvl4pPr indent="-317500" lvl="3" marL="1828800">
              <a:spcBef>
                <a:spcPts val="0"/>
              </a:spcBef>
              <a:spcAft>
                <a:spcPts val="0"/>
              </a:spcAft>
              <a:buClr>
                <a:srgbClr val="FEDD4F"/>
              </a:buClr>
              <a:buSzPts val="1400"/>
              <a:buFont typeface="Hammersmith One"/>
              <a:buAutoNum type="arabicPeriod"/>
              <a:defRPr sz="1200"/>
            </a:lvl4pPr>
            <a:lvl5pPr indent="-317500" lvl="4" marL="2286000">
              <a:spcBef>
                <a:spcPts val="0"/>
              </a:spcBef>
              <a:spcAft>
                <a:spcPts val="0"/>
              </a:spcAft>
              <a:buClr>
                <a:srgbClr val="FEDD4F"/>
              </a:buClr>
              <a:buSzPts val="1400"/>
              <a:buFont typeface="Hammersmith One"/>
              <a:buAutoNum type="alphaLcPeriod"/>
              <a:defRPr sz="1200"/>
            </a:lvl5pPr>
            <a:lvl6pPr indent="-317500" lvl="5" marL="2743200">
              <a:spcBef>
                <a:spcPts val="0"/>
              </a:spcBef>
              <a:spcAft>
                <a:spcPts val="0"/>
              </a:spcAft>
              <a:buClr>
                <a:srgbClr val="FEDD4F"/>
              </a:buClr>
              <a:buSzPts val="1400"/>
              <a:buFont typeface="Hammersmith One"/>
              <a:buAutoNum type="romanLcPeriod"/>
              <a:defRPr sz="1200"/>
            </a:lvl6pPr>
            <a:lvl7pPr indent="-317500" lvl="6" marL="3200400">
              <a:spcBef>
                <a:spcPts val="0"/>
              </a:spcBef>
              <a:spcAft>
                <a:spcPts val="0"/>
              </a:spcAft>
              <a:buClr>
                <a:srgbClr val="FEDD4F"/>
              </a:buClr>
              <a:buSzPts val="1400"/>
              <a:buFont typeface="Hammersmith One"/>
              <a:buAutoNum type="arabicPeriod"/>
              <a:defRPr sz="1200"/>
            </a:lvl7pPr>
            <a:lvl8pPr indent="-317500" lvl="7" marL="3657600">
              <a:spcBef>
                <a:spcPts val="0"/>
              </a:spcBef>
              <a:spcAft>
                <a:spcPts val="0"/>
              </a:spcAft>
              <a:buClr>
                <a:srgbClr val="FEDD4F"/>
              </a:buClr>
              <a:buSzPts val="1400"/>
              <a:buFont typeface="Hammersmith One"/>
              <a:buAutoNum type="alphaLcPeriod"/>
              <a:defRPr sz="1200"/>
            </a:lvl8pPr>
            <a:lvl9pPr indent="-317500" lvl="8" marL="4114800">
              <a:spcBef>
                <a:spcPts val="0"/>
              </a:spcBef>
              <a:spcAft>
                <a:spcPts val="0"/>
              </a:spcAft>
              <a:buClr>
                <a:srgbClr val="FEDD4F"/>
              </a:buClr>
              <a:buSzPts val="1400"/>
              <a:buFont typeface="Hammersmith One"/>
              <a:buAutoNum type="romanLcPeriod"/>
              <a:defRPr sz="1200"/>
            </a:lvl9pPr>
          </a:lstStyle>
          <a:p/>
        </p:txBody>
      </p:sp>
      <p:grpSp>
        <p:nvGrpSpPr>
          <p:cNvPr id="111" name="Google Shape;111;p7"/>
          <p:cNvGrpSpPr/>
          <p:nvPr/>
        </p:nvGrpSpPr>
        <p:grpSpPr>
          <a:xfrm>
            <a:off x="8039875" y="1772525"/>
            <a:ext cx="2052600" cy="2052600"/>
            <a:chOff x="-1185375" y="1414000"/>
            <a:chExt cx="2052600" cy="2052600"/>
          </a:xfrm>
        </p:grpSpPr>
        <p:sp>
          <p:nvSpPr>
            <p:cNvPr id="112" name="Google Shape;112;p7"/>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7"/>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p:nvPr/>
        </p:nvSpPr>
        <p:spPr>
          <a:xfrm flipH="1" rot="-1855510">
            <a:off x="2277590" y="3269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458900">
            <a:off x="-1050010" y="1201201"/>
            <a:ext cx="3369322" cy="3877052"/>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5776221">
            <a:off x="5743624" y="-1186688"/>
            <a:ext cx="4752751" cy="4346457"/>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8329862">
            <a:off x="3226188" y="-1327516"/>
            <a:ext cx="2044712" cy="348606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018450" y="3331851"/>
            <a:ext cx="1020984" cy="133342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1388100" y="1557450"/>
            <a:ext cx="6367800" cy="20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0" name="Google Shape;160;p9"/>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10"/>
          <p:cNvSpPr/>
          <p:nvPr/>
        </p:nvSpPr>
        <p:spPr>
          <a:xfrm>
            <a:off x="0" y="0"/>
            <a:ext cx="9144000" cy="5143500"/>
          </a:xfrm>
          <a:prstGeom prst="rect">
            <a:avLst/>
          </a:prstGeom>
          <a:solidFill>
            <a:srgbClr val="A0A299">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4000">
                <a:solidFill>
                  <a:schemeClr val="dk1"/>
                </a:solidFill>
              </a:defRPr>
            </a:lvl1pPr>
            <a:lvl2pPr lvl="1">
              <a:spcBef>
                <a:spcPts val="0"/>
              </a:spcBef>
              <a:spcAft>
                <a:spcPts val="0"/>
              </a:spcAft>
              <a:buSzPts val="3000"/>
              <a:buNone/>
              <a:defRPr>
                <a:latin typeface="Manjari"/>
                <a:ea typeface="Manjari"/>
                <a:cs typeface="Manjari"/>
                <a:sym typeface="Manjari"/>
              </a:defRPr>
            </a:lvl2pPr>
            <a:lvl3pPr lvl="2">
              <a:spcBef>
                <a:spcPts val="0"/>
              </a:spcBef>
              <a:spcAft>
                <a:spcPts val="0"/>
              </a:spcAft>
              <a:buSzPts val="3000"/>
              <a:buNone/>
              <a:defRPr>
                <a:latin typeface="Manjari"/>
                <a:ea typeface="Manjari"/>
                <a:cs typeface="Manjari"/>
                <a:sym typeface="Manjari"/>
              </a:defRPr>
            </a:lvl3pPr>
            <a:lvl4pPr lvl="3">
              <a:spcBef>
                <a:spcPts val="0"/>
              </a:spcBef>
              <a:spcAft>
                <a:spcPts val="0"/>
              </a:spcAft>
              <a:buSzPts val="3000"/>
              <a:buNone/>
              <a:defRPr>
                <a:latin typeface="Manjari"/>
                <a:ea typeface="Manjari"/>
                <a:cs typeface="Manjari"/>
                <a:sym typeface="Manjari"/>
              </a:defRPr>
            </a:lvl4pPr>
            <a:lvl5pPr lvl="4">
              <a:spcBef>
                <a:spcPts val="0"/>
              </a:spcBef>
              <a:spcAft>
                <a:spcPts val="0"/>
              </a:spcAft>
              <a:buSzPts val="3000"/>
              <a:buNone/>
              <a:defRPr>
                <a:latin typeface="Manjari"/>
                <a:ea typeface="Manjari"/>
                <a:cs typeface="Manjari"/>
                <a:sym typeface="Manjari"/>
              </a:defRPr>
            </a:lvl5pPr>
            <a:lvl6pPr lvl="5">
              <a:spcBef>
                <a:spcPts val="0"/>
              </a:spcBef>
              <a:spcAft>
                <a:spcPts val="0"/>
              </a:spcAft>
              <a:buSzPts val="3000"/>
              <a:buNone/>
              <a:defRPr>
                <a:latin typeface="Manjari"/>
                <a:ea typeface="Manjari"/>
                <a:cs typeface="Manjari"/>
                <a:sym typeface="Manjari"/>
              </a:defRPr>
            </a:lvl6pPr>
            <a:lvl7pPr lvl="6">
              <a:spcBef>
                <a:spcPts val="0"/>
              </a:spcBef>
              <a:spcAft>
                <a:spcPts val="0"/>
              </a:spcAft>
              <a:buSzPts val="3000"/>
              <a:buNone/>
              <a:defRPr>
                <a:latin typeface="Manjari"/>
                <a:ea typeface="Manjari"/>
                <a:cs typeface="Manjari"/>
                <a:sym typeface="Manjari"/>
              </a:defRPr>
            </a:lvl7pPr>
            <a:lvl8pPr lvl="7">
              <a:spcBef>
                <a:spcPts val="0"/>
              </a:spcBef>
              <a:spcAft>
                <a:spcPts val="0"/>
              </a:spcAft>
              <a:buSzPts val="3000"/>
              <a:buNone/>
              <a:defRPr>
                <a:latin typeface="Manjari"/>
                <a:ea typeface="Manjari"/>
                <a:cs typeface="Manjari"/>
                <a:sym typeface="Manjari"/>
              </a:defRPr>
            </a:lvl8pPr>
            <a:lvl9pPr lvl="8">
              <a:spcBef>
                <a:spcPts val="0"/>
              </a:spcBef>
              <a:spcAft>
                <a:spcPts val="0"/>
              </a:spcAft>
              <a:buSzPts val="3000"/>
              <a:buNone/>
              <a:defRPr>
                <a:latin typeface="Manjari"/>
                <a:ea typeface="Manjari"/>
                <a:cs typeface="Manjari"/>
                <a:sym typeface="Manjari"/>
              </a:defRPr>
            </a:lvl9pPr>
          </a:lstStyle>
          <a:p/>
        </p:txBody>
      </p:sp>
      <p:sp>
        <p:nvSpPr>
          <p:cNvPr id="164" name="Google Shape;164;p10"/>
          <p:cNvSpPr/>
          <p:nvPr/>
        </p:nvSpPr>
        <p:spPr>
          <a:xfrm flipH="1" rot="7018826">
            <a:off x="2857318" y="-764238"/>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8259636">
            <a:off x="4411264" y="3000624"/>
            <a:ext cx="3210911" cy="319759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2285225" y="3225607"/>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indent="-317500" lvl="1" marL="914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indent="-317500" lvl="2" marL="1371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indent="-317500" lvl="3" marL="1828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indent="-317500" lvl="4" marL="22860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indent="-317500" lvl="5" marL="27432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indent="-317500" lvl="6" marL="3200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indent="-317500" lvl="7" marL="3657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indent="-317500" lvl="8" marL="4114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9.jpg"/><Relationship Id="rId5" Type="http://schemas.openxmlformats.org/officeDocument/2006/relationships/image" Target="../media/image8.jpg"/><Relationship Id="rId6"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slide" Target="/ppt/slides/slide15.xml"/><Relationship Id="rId5" Type="http://schemas.openxmlformats.org/officeDocument/2006/relationships/slide" Target="/ppt/slid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slide" Target="/ppt/slides/slide17.xml"/><Relationship Id="rId5" Type="http://schemas.openxmlformats.org/officeDocument/2006/relationships/slide" Target="/ppt/slid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slide" Target="/ppt/slides/slide18.xml"/><Relationship Id="rId5" Type="http://schemas.openxmlformats.org/officeDocument/2006/relationships/slide" Target="/ppt/slid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slide" Target="/ppt/slides/slide7.xml"/><Relationship Id="rId4" Type="http://schemas.openxmlformats.org/officeDocument/2006/relationships/slide" Target="/ppt/slides/slide7.xml"/><Relationship Id="rId5" Type="http://schemas.openxmlformats.org/officeDocument/2006/relationships/slide" Target="/ppt/slides/slide7.xml"/><Relationship Id="rId6" Type="http://schemas.openxmlformats.org/officeDocument/2006/relationships/slide" Target="/ppt/slid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5" name="Shape 1315"/>
        <p:cNvGrpSpPr/>
        <p:nvPr/>
      </p:nvGrpSpPr>
      <p:grpSpPr>
        <a:xfrm>
          <a:off x="0" y="0"/>
          <a:ext cx="0" cy="0"/>
          <a:chOff x="0" y="0"/>
          <a:chExt cx="0" cy="0"/>
        </a:xfrm>
      </p:grpSpPr>
      <p:sp>
        <p:nvSpPr>
          <p:cNvPr id="1316" name="Google Shape;1316;p5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Needfinding for New Grads</a:t>
            </a:r>
            <a:endParaRPr>
              <a:solidFill>
                <a:schemeClr val="accent2"/>
              </a:solidFill>
            </a:endParaRPr>
          </a:p>
        </p:txBody>
      </p:sp>
      <p:sp>
        <p:nvSpPr>
          <p:cNvPr id="1317" name="Google Shape;1317;p5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CS147 Winter 2021</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61"/>
          <p:cNvSpPr/>
          <p:nvPr/>
        </p:nvSpPr>
        <p:spPr>
          <a:xfrm>
            <a:off x="4634000" y="1077175"/>
            <a:ext cx="2796300" cy="3826200"/>
          </a:xfrm>
          <a:prstGeom prst="rect">
            <a:avLst/>
          </a:prstGeom>
          <a:solidFill>
            <a:schemeClr val="lt1"/>
          </a:solidFill>
          <a:ln>
            <a:noFill/>
          </a:ln>
        </p:spPr>
        <p:txBody>
          <a:bodyPr anchorCtr="0" anchor="ctr" bIns="91425" lIns="91425" spcFirstLastPara="1" rIns="91425" wrap="square" tIns="91425">
            <a:noAutofit/>
          </a:bodyPr>
          <a:lstStyle/>
          <a:p>
            <a:pPr indent="0" lvl="0" marL="91440" marR="91440" rtl="0" algn="l">
              <a:spcBef>
                <a:spcPts val="0"/>
              </a:spcBef>
              <a:spcAft>
                <a:spcPts val="0"/>
              </a:spcAft>
              <a:buNone/>
            </a:pPr>
            <a:r>
              <a:rPr lang="en" sz="2000">
                <a:latin typeface="Manjari"/>
                <a:ea typeface="Manjari"/>
                <a:cs typeface="Manjari"/>
                <a:sym typeface="Manjari"/>
              </a:rPr>
              <a:t>“You wanna know where your friends are gonna be. That’s so noticeable when you graduate: </a:t>
            </a:r>
            <a:r>
              <a:rPr b="1" i="1" lang="en" sz="2000">
                <a:latin typeface="Manjari"/>
                <a:ea typeface="Manjari"/>
                <a:cs typeface="Manjari"/>
                <a:sym typeface="Manjari"/>
              </a:rPr>
              <a:t>your friends are gone</a:t>
            </a:r>
            <a:r>
              <a:rPr lang="en" sz="2000">
                <a:latin typeface="Manjari"/>
                <a:ea typeface="Manjari"/>
                <a:cs typeface="Manjari"/>
                <a:sym typeface="Manjari"/>
              </a:rPr>
              <a:t>, your community is gone. There’s a sense that </a:t>
            </a:r>
            <a:r>
              <a:rPr b="1" i="1" lang="en" sz="2000">
                <a:latin typeface="Manjari"/>
                <a:ea typeface="Manjari"/>
                <a:cs typeface="Manjari"/>
                <a:sym typeface="Manjari"/>
              </a:rPr>
              <a:t>you’re</a:t>
            </a:r>
            <a:r>
              <a:rPr i="1" lang="en" sz="2000">
                <a:latin typeface="Manjari"/>
                <a:ea typeface="Manjari"/>
                <a:cs typeface="Manjari"/>
                <a:sym typeface="Manjari"/>
              </a:rPr>
              <a:t> </a:t>
            </a:r>
            <a:r>
              <a:rPr b="1" i="1" lang="en" sz="2000">
                <a:latin typeface="Manjari"/>
                <a:ea typeface="Manjari"/>
                <a:cs typeface="Manjari"/>
                <a:sym typeface="Manjari"/>
              </a:rPr>
              <a:t>waiting to see what other people do</a:t>
            </a:r>
            <a:r>
              <a:rPr lang="en" sz="2000">
                <a:latin typeface="Manjari"/>
                <a:ea typeface="Manjari"/>
                <a:cs typeface="Manjari"/>
                <a:sym typeface="Manjari"/>
              </a:rPr>
              <a:t>.”</a:t>
            </a:r>
            <a:endParaRPr sz="2000">
              <a:latin typeface="Manjari"/>
              <a:ea typeface="Manjari"/>
              <a:cs typeface="Manjari"/>
              <a:sym typeface="Manjari"/>
            </a:endParaRPr>
          </a:p>
        </p:txBody>
      </p:sp>
      <p:sp>
        <p:nvSpPr>
          <p:cNvPr id="1534" name="Google Shape;1534;p61"/>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1"/>
          <p:cNvSpPr/>
          <p:nvPr/>
        </p:nvSpPr>
        <p:spPr>
          <a:xfrm>
            <a:off x="1921750" y="3823275"/>
            <a:ext cx="1905000" cy="79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Hadley Irwin</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24, NYC</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Tech startup</a:t>
            </a:r>
            <a:endParaRPr sz="1600">
              <a:solidFill>
                <a:schemeClr val="accent2"/>
              </a:solidFill>
              <a:latin typeface="Hammersmith One"/>
              <a:ea typeface="Hammersmith One"/>
              <a:cs typeface="Hammersmith One"/>
              <a:sym typeface="Hammersmith One"/>
            </a:endParaRPr>
          </a:p>
        </p:txBody>
      </p:sp>
      <p:pic>
        <p:nvPicPr>
          <p:cNvPr id="1537" name="Google Shape;1537;p61"/>
          <p:cNvPicPr preferRelativeResize="0"/>
          <p:nvPr/>
        </p:nvPicPr>
        <p:blipFill>
          <a:blip r:embed="rId3">
            <a:alphaModFix/>
          </a:blip>
          <a:stretch>
            <a:fillRect/>
          </a:stretch>
        </p:blipFill>
        <p:spPr>
          <a:xfrm>
            <a:off x="1791213" y="1377025"/>
            <a:ext cx="2166074" cy="2166074"/>
          </a:xfrm>
          <a:prstGeom prst="rect">
            <a:avLst/>
          </a:prstGeom>
          <a:noFill/>
          <a:ln>
            <a:noFill/>
          </a:ln>
        </p:spPr>
      </p:pic>
      <p:sp>
        <p:nvSpPr>
          <p:cNvPr id="1538" name="Google Shape;1538;p61"/>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62"/>
          <p:cNvSpPr/>
          <p:nvPr/>
        </p:nvSpPr>
        <p:spPr>
          <a:xfrm>
            <a:off x="4634000" y="1077175"/>
            <a:ext cx="2796300" cy="3826200"/>
          </a:xfrm>
          <a:prstGeom prst="rect">
            <a:avLst/>
          </a:prstGeom>
          <a:solidFill>
            <a:schemeClr val="lt1"/>
          </a:solidFill>
          <a:ln>
            <a:noFill/>
          </a:ln>
        </p:spPr>
        <p:txBody>
          <a:bodyPr anchorCtr="0" anchor="ctr" bIns="91425" lIns="91425" spcFirstLastPara="1" rIns="91425" wrap="square" tIns="91425">
            <a:noAutofit/>
          </a:bodyPr>
          <a:lstStyle/>
          <a:p>
            <a:pPr indent="0" lvl="0" marL="91440" marR="91440" rtl="0" algn="l">
              <a:spcBef>
                <a:spcPts val="0"/>
              </a:spcBef>
              <a:spcAft>
                <a:spcPts val="0"/>
              </a:spcAft>
              <a:buNone/>
            </a:pPr>
            <a:r>
              <a:rPr lang="en" sz="2000">
                <a:latin typeface="Manjari"/>
                <a:ea typeface="Manjari"/>
                <a:cs typeface="Manjari"/>
                <a:sym typeface="Manjari"/>
              </a:rPr>
              <a:t>“ I was dating because I was afraid of being lonely. </a:t>
            </a:r>
            <a:r>
              <a:rPr b="1" lang="en" sz="2000">
                <a:latin typeface="Manjari"/>
                <a:ea typeface="Manjari"/>
                <a:cs typeface="Manjari"/>
                <a:sym typeface="Manjari"/>
              </a:rPr>
              <a:t>Outside of a school setting, you don’t make as many friends.</a:t>
            </a:r>
            <a:r>
              <a:rPr lang="en" sz="2000">
                <a:latin typeface="Manjari"/>
                <a:ea typeface="Manjari"/>
                <a:cs typeface="Manjari"/>
                <a:sym typeface="Manjari"/>
              </a:rPr>
              <a:t> When you’re young, there’s </a:t>
            </a:r>
            <a:r>
              <a:rPr b="1" lang="en" sz="2000">
                <a:latin typeface="Manjari"/>
                <a:ea typeface="Manjari"/>
                <a:cs typeface="Manjari"/>
                <a:sym typeface="Manjari"/>
              </a:rPr>
              <a:t>a lot of uncertainty and that makes finding a partner harder.</a:t>
            </a:r>
            <a:r>
              <a:rPr lang="en" sz="2000">
                <a:latin typeface="Manjari"/>
                <a:ea typeface="Manjari"/>
                <a:cs typeface="Manjari"/>
                <a:sym typeface="Manjari"/>
              </a:rPr>
              <a:t>”</a:t>
            </a:r>
            <a:endParaRPr sz="2000">
              <a:latin typeface="Manjari"/>
              <a:ea typeface="Manjari"/>
              <a:cs typeface="Manjari"/>
              <a:sym typeface="Manjari"/>
            </a:endParaRPr>
          </a:p>
        </p:txBody>
      </p:sp>
      <p:sp>
        <p:nvSpPr>
          <p:cNvPr id="1544" name="Google Shape;1544;p62"/>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2"/>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2"/>
          <p:cNvSpPr/>
          <p:nvPr/>
        </p:nvSpPr>
        <p:spPr>
          <a:xfrm>
            <a:off x="1688350" y="3812000"/>
            <a:ext cx="2371800" cy="79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Anastasia Cheplyansky</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22, Atlanta</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Ballet Dancer</a:t>
            </a:r>
            <a:endParaRPr sz="1600">
              <a:solidFill>
                <a:schemeClr val="accent2"/>
              </a:solidFill>
              <a:latin typeface="Hammersmith One"/>
              <a:ea typeface="Hammersmith One"/>
              <a:cs typeface="Hammersmith One"/>
              <a:sym typeface="Hammersmith One"/>
            </a:endParaRPr>
          </a:p>
        </p:txBody>
      </p:sp>
      <p:pic>
        <p:nvPicPr>
          <p:cNvPr id="1547" name="Google Shape;1547;p62"/>
          <p:cNvPicPr preferRelativeResize="0"/>
          <p:nvPr/>
        </p:nvPicPr>
        <p:blipFill rotWithShape="1">
          <a:blip r:embed="rId3">
            <a:alphaModFix/>
          </a:blip>
          <a:srcRect b="0" l="2235" r="2226" t="0"/>
          <a:stretch/>
        </p:blipFill>
        <p:spPr>
          <a:xfrm>
            <a:off x="1791213" y="1377025"/>
            <a:ext cx="2166075" cy="2166075"/>
          </a:xfrm>
          <a:prstGeom prst="rect">
            <a:avLst/>
          </a:prstGeom>
          <a:noFill/>
          <a:ln>
            <a:noFill/>
          </a:ln>
        </p:spPr>
      </p:pic>
      <p:sp>
        <p:nvSpPr>
          <p:cNvPr id="1548" name="Google Shape;1548;p62"/>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63"/>
          <p:cNvSpPr/>
          <p:nvPr/>
        </p:nvSpPr>
        <p:spPr>
          <a:xfrm flipH="1" rot="288619">
            <a:off x="-1653681" y="14790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3"/>
          <p:cNvSpPr/>
          <p:nvPr/>
        </p:nvSpPr>
        <p:spPr>
          <a:xfrm>
            <a:off x="1827896" y="1955391"/>
            <a:ext cx="325418" cy="509223"/>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3"/>
          <p:cNvSpPr/>
          <p:nvPr/>
        </p:nvSpPr>
        <p:spPr>
          <a:xfrm>
            <a:off x="1780525" y="2259932"/>
            <a:ext cx="329982" cy="331652"/>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3"/>
          <p:cNvSpPr/>
          <p:nvPr/>
        </p:nvSpPr>
        <p:spPr>
          <a:xfrm>
            <a:off x="3008899" y="2259932"/>
            <a:ext cx="330038" cy="331652"/>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3"/>
          <p:cNvSpPr/>
          <p:nvPr/>
        </p:nvSpPr>
        <p:spPr>
          <a:xfrm>
            <a:off x="2411662" y="2659215"/>
            <a:ext cx="362101" cy="577023"/>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3"/>
          <p:cNvSpPr/>
          <p:nvPr/>
        </p:nvSpPr>
        <p:spPr>
          <a:xfrm>
            <a:off x="1986933" y="1574644"/>
            <a:ext cx="1155717" cy="1387895"/>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3"/>
          <p:cNvSpPr/>
          <p:nvPr/>
        </p:nvSpPr>
        <p:spPr>
          <a:xfrm>
            <a:off x="2391344" y="3026379"/>
            <a:ext cx="412867" cy="587433"/>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3"/>
          <p:cNvSpPr/>
          <p:nvPr/>
        </p:nvSpPr>
        <p:spPr>
          <a:xfrm>
            <a:off x="2271218" y="2327620"/>
            <a:ext cx="59283" cy="118455"/>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3"/>
          <p:cNvSpPr/>
          <p:nvPr/>
        </p:nvSpPr>
        <p:spPr>
          <a:xfrm>
            <a:off x="2814348" y="2337751"/>
            <a:ext cx="59283" cy="116785"/>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3"/>
          <p:cNvSpPr/>
          <p:nvPr/>
        </p:nvSpPr>
        <p:spPr>
          <a:xfrm>
            <a:off x="2494548" y="2425757"/>
            <a:ext cx="74480" cy="78042"/>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3"/>
          <p:cNvSpPr/>
          <p:nvPr/>
        </p:nvSpPr>
        <p:spPr>
          <a:xfrm>
            <a:off x="2487813" y="2562804"/>
            <a:ext cx="160761" cy="49097"/>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3"/>
          <p:cNvSpPr/>
          <p:nvPr/>
        </p:nvSpPr>
        <p:spPr>
          <a:xfrm>
            <a:off x="2210319" y="2522168"/>
            <a:ext cx="123521" cy="123576"/>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3"/>
          <p:cNvSpPr/>
          <p:nvPr/>
        </p:nvSpPr>
        <p:spPr>
          <a:xfrm>
            <a:off x="2782173" y="2522168"/>
            <a:ext cx="123576" cy="123576"/>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3"/>
          <p:cNvSpPr/>
          <p:nvPr/>
        </p:nvSpPr>
        <p:spPr>
          <a:xfrm>
            <a:off x="1736549" y="1501000"/>
            <a:ext cx="1434654" cy="743796"/>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3"/>
          <p:cNvSpPr/>
          <p:nvPr/>
        </p:nvSpPr>
        <p:spPr>
          <a:xfrm>
            <a:off x="1531810" y="4166781"/>
            <a:ext cx="2042293" cy="33844"/>
          </a:xfrm>
          <a:custGeom>
            <a:rect b="b" l="l" r="r" t="t"/>
            <a:pathLst>
              <a:path extrusionOk="0" h="608" w="36689">
                <a:moveTo>
                  <a:pt x="244" y="0"/>
                </a:moveTo>
                <a:lnTo>
                  <a:pt x="0" y="608"/>
                </a:lnTo>
                <a:lnTo>
                  <a:pt x="36688" y="608"/>
                </a:lnTo>
                <a:lnTo>
                  <a:pt x="365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3"/>
          <p:cNvSpPr/>
          <p:nvPr/>
        </p:nvSpPr>
        <p:spPr>
          <a:xfrm>
            <a:off x="2756789" y="2204490"/>
            <a:ext cx="208187" cy="65629"/>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3"/>
          <p:cNvSpPr/>
          <p:nvPr/>
        </p:nvSpPr>
        <p:spPr>
          <a:xfrm>
            <a:off x="2171409" y="2187178"/>
            <a:ext cx="223384" cy="67744"/>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3"/>
          <p:cNvSpPr/>
          <p:nvPr/>
        </p:nvSpPr>
        <p:spPr>
          <a:xfrm>
            <a:off x="4472925" y="887200"/>
            <a:ext cx="2886300" cy="3672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latin typeface="Manjari"/>
                <a:ea typeface="Manjari"/>
                <a:cs typeface="Manjari"/>
                <a:sym typeface="Manjari"/>
              </a:rPr>
              <a:t>“Divide the week between </a:t>
            </a:r>
            <a:r>
              <a:rPr b="1" lang="en" sz="2000">
                <a:latin typeface="Manjari"/>
                <a:ea typeface="Manjari"/>
                <a:cs typeface="Manjari"/>
                <a:sym typeface="Manjari"/>
              </a:rPr>
              <a:t>2-3 events you want</a:t>
            </a:r>
            <a:r>
              <a:rPr lang="en" sz="2000">
                <a:latin typeface="Manjari"/>
                <a:ea typeface="Manjari"/>
                <a:cs typeface="Manjari"/>
                <a:sym typeface="Manjari"/>
              </a:rPr>
              <a:t> to do throughout the week. Pick 2-3 people you want to talk to. Go </a:t>
            </a:r>
            <a:r>
              <a:rPr b="1" lang="en" sz="2000">
                <a:latin typeface="Manjari"/>
                <a:ea typeface="Manjari"/>
                <a:cs typeface="Manjari"/>
                <a:sym typeface="Manjari"/>
              </a:rPr>
              <a:t>have fun</a:t>
            </a:r>
            <a:r>
              <a:rPr lang="en" sz="2000">
                <a:latin typeface="Manjari"/>
                <a:ea typeface="Manjari"/>
                <a:cs typeface="Manjari"/>
                <a:sym typeface="Manjari"/>
              </a:rPr>
              <a:t>. Simple and easy things to </a:t>
            </a:r>
            <a:r>
              <a:rPr b="1" lang="en" sz="2000">
                <a:latin typeface="Manjari"/>
                <a:ea typeface="Manjari"/>
                <a:cs typeface="Manjari"/>
                <a:sym typeface="Manjari"/>
              </a:rPr>
              <a:t>look forward to</a:t>
            </a:r>
            <a:r>
              <a:rPr lang="en" sz="2000">
                <a:latin typeface="Manjari"/>
                <a:ea typeface="Manjari"/>
                <a:cs typeface="Manjari"/>
                <a:sym typeface="Manjari"/>
              </a:rPr>
              <a:t> throughout the week.”</a:t>
            </a:r>
            <a:endParaRPr sz="2000">
              <a:latin typeface="Manjari"/>
              <a:ea typeface="Manjari"/>
              <a:cs typeface="Manjari"/>
              <a:sym typeface="Manjari"/>
            </a:endParaRPr>
          </a:p>
        </p:txBody>
      </p:sp>
      <p:sp>
        <p:nvSpPr>
          <p:cNvPr id="1571" name="Google Shape;1571;p63">
            <a:hlinkClick/>
          </p:cNvPr>
          <p:cNvSpPr/>
          <p:nvPr/>
        </p:nvSpPr>
        <p:spPr>
          <a:xfrm>
            <a:off x="6348888" y="3023488"/>
            <a:ext cx="19775" cy="19775"/>
          </a:xfrm>
          <a:custGeom>
            <a:rect b="b" l="l" r="r" t="t"/>
            <a:pathLst>
              <a:path extrusionOk="0" h="791" w="791">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3"/>
          <p:cNvSpPr/>
          <p:nvPr/>
        </p:nvSpPr>
        <p:spPr>
          <a:xfrm rot="-7977666">
            <a:off x="7506041" y="1464907"/>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3" name="Google Shape;1573;p63"/>
          <p:cNvPicPr preferRelativeResize="0"/>
          <p:nvPr/>
        </p:nvPicPr>
        <p:blipFill>
          <a:blip r:embed="rId3">
            <a:alphaModFix/>
          </a:blip>
          <a:stretch>
            <a:fillRect/>
          </a:stretch>
        </p:blipFill>
        <p:spPr>
          <a:xfrm>
            <a:off x="1311037" y="1202063"/>
            <a:ext cx="2456750" cy="2456724"/>
          </a:xfrm>
          <a:prstGeom prst="rect">
            <a:avLst/>
          </a:prstGeom>
          <a:noFill/>
          <a:ln>
            <a:noFill/>
          </a:ln>
        </p:spPr>
      </p:pic>
      <p:sp>
        <p:nvSpPr>
          <p:cNvPr id="1574" name="Google Shape;1574;p63"/>
          <p:cNvSpPr/>
          <p:nvPr/>
        </p:nvSpPr>
        <p:spPr>
          <a:xfrm>
            <a:off x="1353500" y="3819600"/>
            <a:ext cx="2371800" cy="1032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Will Kenney</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23, SFO</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Consultant @ Bain &amp; Company</a:t>
            </a:r>
            <a:endParaRPr sz="1600">
              <a:solidFill>
                <a:schemeClr val="accent2"/>
              </a:solidFill>
              <a:latin typeface="Hammersmith One"/>
              <a:ea typeface="Hammersmith One"/>
              <a:cs typeface="Hammersmith One"/>
              <a:sym typeface="Hammersmith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64"/>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2556334" y="4035721"/>
            <a:ext cx="44031" cy="44031"/>
          </a:xfrm>
          <a:custGeom>
            <a:rect b="b" l="l" r="r" t="t"/>
            <a:pathLst>
              <a:path extrusionOk="0" h="791" w="791">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4362650" y="1258150"/>
            <a:ext cx="3261300" cy="3164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txBox="1"/>
          <p:nvPr/>
        </p:nvSpPr>
        <p:spPr>
          <a:xfrm>
            <a:off x="4457450" y="1362550"/>
            <a:ext cx="3071700" cy="295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2"/>
                </a:solidFill>
                <a:latin typeface="Manjari"/>
                <a:ea typeface="Manjari"/>
                <a:cs typeface="Manjari"/>
                <a:sym typeface="Manjari"/>
              </a:rPr>
              <a:t>“I now focus on how much can I </a:t>
            </a:r>
            <a:r>
              <a:rPr b="1" lang="en" sz="2000">
                <a:solidFill>
                  <a:schemeClr val="accent2"/>
                </a:solidFill>
                <a:latin typeface="Manjari"/>
                <a:ea typeface="Manjari"/>
                <a:cs typeface="Manjari"/>
                <a:sym typeface="Manjari"/>
              </a:rPr>
              <a:t>sneak away from work </a:t>
            </a:r>
            <a:r>
              <a:rPr lang="en" sz="2000">
                <a:solidFill>
                  <a:schemeClr val="accent2"/>
                </a:solidFill>
                <a:latin typeface="Manjari"/>
                <a:ea typeface="Manjari"/>
                <a:cs typeface="Manjari"/>
                <a:sym typeface="Manjari"/>
              </a:rPr>
              <a:t>to do what I want to do (cooking, hanging out, shopping, etc.). I </a:t>
            </a:r>
            <a:r>
              <a:rPr b="1" lang="en" sz="2000">
                <a:solidFill>
                  <a:schemeClr val="accent2"/>
                </a:solidFill>
                <a:latin typeface="Manjari"/>
                <a:ea typeface="Manjari"/>
                <a:cs typeface="Manjari"/>
                <a:sym typeface="Manjari"/>
              </a:rPr>
              <a:t>bring my laptop everywhere</a:t>
            </a:r>
            <a:r>
              <a:rPr lang="en" sz="2000">
                <a:solidFill>
                  <a:schemeClr val="accent2"/>
                </a:solidFill>
                <a:latin typeface="Manjari"/>
                <a:ea typeface="Manjari"/>
                <a:cs typeface="Manjari"/>
                <a:sym typeface="Manjari"/>
              </a:rPr>
              <a:t> now and just sometimes </a:t>
            </a:r>
            <a:r>
              <a:rPr b="1" lang="en" sz="2000">
                <a:solidFill>
                  <a:schemeClr val="accent2"/>
                </a:solidFill>
                <a:latin typeface="Manjari"/>
                <a:ea typeface="Manjari"/>
                <a:cs typeface="Manjari"/>
                <a:sym typeface="Manjari"/>
              </a:rPr>
              <a:t>do work in cafes</a:t>
            </a:r>
            <a:r>
              <a:rPr lang="en" sz="2000">
                <a:solidFill>
                  <a:schemeClr val="accent2"/>
                </a:solidFill>
                <a:latin typeface="Manjari"/>
                <a:ea typeface="Manjari"/>
                <a:cs typeface="Manjari"/>
                <a:sym typeface="Manjari"/>
              </a:rPr>
              <a:t>. ” </a:t>
            </a:r>
            <a:endParaRPr sz="2000">
              <a:solidFill>
                <a:schemeClr val="accent2"/>
              </a:solidFill>
              <a:latin typeface="Manjari"/>
              <a:ea typeface="Manjari"/>
              <a:cs typeface="Manjari"/>
              <a:sym typeface="Manjari"/>
            </a:endParaRPr>
          </a:p>
        </p:txBody>
      </p:sp>
      <p:pic>
        <p:nvPicPr>
          <p:cNvPr id="1584" name="Google Shape;1584;p64"/>
          <p:cNvPicPr preferRelativeResize="0"/>
          <p:nvPr/>
        </p:nvPicPr>
        <p:blipFill>
          <a:blip r:embed="rId3">
            <a:alphaModFix/>
          </a:blip>
          <a:stretch>
            <a:fillRect/>
          </a:stretch>
        </p:blipFill>
        <p:spPr>
          <a:xfrm>
            <a:off x="1391474" y="1329540"/>
            <a:ext cx="2264649" cy="2317548"/>
          </a:xfrm>
          <a:prstGeom prst="rect">
            <a:avLst/>
          </a:prstGeom>
          <a:noFill/>
          <a:ln>
            <a:noFill/>
          </a:ln>
        </p:spPr>
      </p:pic>
      <p:sp>
        <p:nvSpPr>
          <p:cNvPr id="1585" name="Google Shape;1585;p64"/>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1337900" y="3899525"/>
            <a:ext cx="2371800" cy="79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Joe</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24, NYC</a:t>
            </a:r>
            <a:endParaRPr sz="1600">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Investment Banking</a:t>
            </a:r>
            <a:endParaRPr sz="1600">
              <a:solidFill>
                <a:schemeClr val="accent2"/>
              </a:solidFill>
              <a:latin typeface="Hammersmith One"/>
              <a:ea typeface="Hammersmith One"/>
              <a:cs typeface="Hammersmith One"/>
              <a:sym typeface="Hammersmith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0" name="Shape 1590"/>
        <p:cNvGrpSpPr/>
        <p:nvPr/>
      </p:nvGrpSpPr>
      <p:grpSpPr>
        <a:xfrm>
          <a:off x="0" y="0"/>
          <a:ext cx="0" cy="0"/>
          <a:chOff x="0" y="0"/>
          <a:chExt cx="0" cy="0"/>
        </a:xfrm>
      </p:grpSpPr>
      <p:grpSp>
        <p:nvGrpSpPr>
          <p:cNvPr id="1591" name="Google Shape;1591;p65"/>
          <p:cNvGrpSpPr/>
          <p:nvPr/>
        </p:nvGrpSpPr>
        <p:grpSpPr>
          <a:xfrm>
            <a:off x="378900" y="-19512"/>
            <a:ext cx="8386200" cy="5182526"/>
            <a:chOff x="378900" y="-19512"/>
            <a:chExt cx="8386200" cy="5182526"/>
          </a:xfrm>
        </p:grpSpPr>
        <p:pic>
          <p:nvPicPr>
            <p:cNvPr id="1592" name="Google Shape;1592;p65"/>
            <p:cNvPicPr preferRelativeResize="0"/>
            <p:nvPr/>
          </p:nvPicPr>
          <p:blipFill rotWithShape="1">
            <a:blip r:embed="rId3">
              <a:alphaModFix/>
            </a:blip>
            <a:srcRect b="3475" l="0" r="0" t="2838"/>
            <a:stretch/>
          </p:blipFill>
          <p:spPr>
            <a:xfrm>
              <a:off x="378900" y="-15337"/>
              <a:ext cx="4215112" cy="2614649"/>
            </a:xfrm>
            <a:prstGeom prst="rect">
              <a:avLst/>
            </a:prstGeom>
            <a:noFill/>
            <a:ln>
              <a:noFill/>
            </a:ln>
          </p:spPr>
        </p:pic>
        <p:pic>
          <p:nvPicPr>
            <p:cNvPr id="1593" name="Google Shape;1593;p65"/>
            <p:cNvPicPr preferRelativeResize="0"/>
            <p:nvPr/>
          </p:nvPicPr>
          <p:blipFill rotWithShape="1">
            <a:blip r:embed="rId4">
              <a:alphaModFix/>
            </a:blip>
            <a:srcRect b="2753" l="0" r="0" t="3261"/>
            <a:stretch/>
          </p:blipFill>
          <p:spPr>
            <a:xfrm>
              <a:off x="4612324" y="-19512"/>
              <a:ext cx="4152776" cy="2622999"/>
            </a:xfrm>
            <a:prstGeom prst="rect">
              <a:avLst/>
            </a:prstGeom>
            <a:noFill/>
            <a:ln>
              <a:noFill/>
            </a:ln>
          </p:spPr>
        </p:pic>
        <p:pic>
          <p:nvPicPr>
            <p:cNvPr id="1594" name="Google Shape;1594;p65"/>
            <p:cNvPicPr preferRelativeResize="0"/>
            <p:nvPr/>
          </p:nvPicPr>
          <p:blipFill rotWithShape="1">
            <a:blip r:embed="rId5">
              <a:alphaModFix/>
            </a:blip>
            <a:srcRect b="3458" l="0" r="0" t="2556"/>
            <a:stretch/>
          </p:blipFill>
          <p:spPr>
            <a:xfrm>
              <a:off x="418449" y="2589238"/>
              <a:ext cx="4136013" cy="2573776"/>
            </a:xfrm>
            <a:prstGeom prst="rect">
              <a:avLst/>
            </a:prstGeom>
            <a:noFill/>
            <a:ln>
              <a:noFill/>
            </a:ln>
          </p:spPr>
        </p:pic>
        <p:pic>
          <p:nvPicPr>
            <p:cNvPr id="1595" name="Google Shape;1595;p65"/>
            <p:cNvPicPr preferRelativeResize="0"/>
            <p:nvPr/>
          </p:nvPicPr>
          <p:blipFill rotWithShape="1">
            <a:blip r:embed="rId6">
              <a:alphaModFix/>
            </a:blip>
            <a:srcRect b="3538" l="0" r="0" t="2855"/>
            <a:stretch/>
          </p:blipFill>
          <p:spPr>
            <a:xfrm>
              <a:off x="4612324" y="2589238"/>
              <a:ext cx="4152776" cy="2573776"/>
            </a:xfrm>
            <a:prstGeom prst="rect">
              <a:avLst/>
            </a:prstGeom>
            <a:noFill/>
            <a:ln>
              <a:noFill/>
            </a:ln>
          </p:spPr>
        </p:pic>
        <p:sp>
          <p:nvSpPr>
            <p:cNvPr id="1596" name="Google Shape;1596;p65"/>
            <p:cNvSpPr/>
            <p:nvPr/>
          </p:nvSpPr>
          <p:spPr>
            <a:xfrm>
              <a:off x="3395850" y="2067000"/>
              <a:ext cx="2352300" cy="100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chemeClr val="accent2"/>
                  </a:solidFill>
                  <a:latin typeface="Hammersmith One"/>
                  <a:ea typeface="Hammersmith One"/>
                  <a:cs typeface="Hammersmith One"/>
                  <a:sym typeface="Hammersmith One"/>
                </a:rPr>
                <a:t>Empathy Map Key Takeaways</a:t>
              </a:r>
              <a:endParaRPr sz="2300">
                <a:solidFill>
                  <a:schemeClr val="accent2"/>
                </a:solidFill>
                <a:latin typeface="Hammersmith One"/>
                <a:ea typeface="Hammersmith One"/>
                <a:cs typeface="Hammersmith One"/>
                <a:sym typeface="Hammersmith On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0" name="Shape 1600"/>
        <p:cNvGrpSpPr/>
        <p:nvPr/>
      </p:nvGrpSpPr>
      <p:grpSpPr>
        <a:xfrm>
          <a:off x="0" y="0"/>
          <a:ext cx="0" cy="0"/>
          <a:chOff x="0" y="0"/>
          <a:chExt cx="0" cy="0"/>
        </a:xfrm>
      </p:grpSpPr>
      <p:pic>
        <p:nvPicPr>
          <p:cNvPr id="1601" name="Google Shape;1601;p66"/>
          <p:cNvPicPr preferRelativeResize="0"/>
          <p:nvPr/>
        </p:nvPicPr>
        <p:blipFill rotWithShape="1">
          <a:blip r:embed="rId3">
            <a:alphaModFix/>
          </a:blip>
          <a:srcRect b="3475" l="0" r="0" t="2838"/>
          <a:stretch/>
        </p:blipFill>
        <p:spPr>
          <a:xfrm>
            <a:off x="426025" y="0"/>
            <a:ext cx="8291953" cy="5143501"/>
          </a:xfrm>
          <a:prstGeom prst="rect">
            <a:avLst/>
          </a:prstGeom>
          <a:noFill/>
          <a:ln>
            <a:noFill/>
          </a:ln>
        </p:spPr>
      </p:pic>
      <p:grpSp>
        <p:nvGrpSpPr>
          <p:cNvPr id="1602" name="Google Shape;1602;p66"/>
          <p:cNvGrpSpPr/>
          <p:nvPr/>
        </p:nvGrpSpPr>
        <p:grpSpPr>
          <a:xfrm>
            <a:off x="4086626" y="1598424"/>
            <a:ext cx="970746" cy="1324680"/>
            <a:chOff x="1034825" y="1460000"/>
            <a:chExt cx="2080021" cy="2838397"/>
          </a:xfrm>
        </p:grpSpPr>
        <p:sp>
          <p:nvSpPr>
            <p:cNvPr id="1603" name="Google Shape;1603;p66"/>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66"/>
          <p:cNvGrpSpPr/>
          <p:nvPr/>
        </p:nvGrpSpPr>
        <p:grpSpPr>
          <a:xfrm>
            <a:off x="4356272" y="1936945"/>
            <a:ext cx="458813" cy="175578"/>
            <a:chOff x="5045325" y="2081827"/>
            <a:chExt cx="761641" cy="291464"/>
          </a:xfrm>
        </p:grpSpPr>
        <p:sp>
          <p:nvSpPr>
            <p:cNvPr id="1623" name="Google Shape;1623;p66">
              <a:hlinkClick action="ppaction://hlinksldjump" r:id="rId4"/>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a:hlinkClick action="ppaction://hlinksldjump" r:id="rId5"/>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6"/>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66"/>
          <p:cNvSpPr/>
          <p:nvPr/>
        </p:nvSpPr>
        <p:spPr>
          <a:xfrm>
            <a:off x="4086625" y="2851200"/>
            <a:ext cx="984600" cy="35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Hadley</a:t>
            </a:r>
            <a:endParaRPr sz="1600">
              <a:solidFill>
                <a:schemeClr val="accent2"/>
              </a:solidFill>
              <a:latin typeface="Hammersmith One"/>
              <a:ea typeface="Hammersmith One"/>
              <a:cs typeface="Hammersmith One"/>
              <a:sym typeface="Hammersmith On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0" name="Shape 1630"/>
        <p:cNvGrpSpPr/>
        <p:nvPr/>
      </p:nvGrpSpPr>
      <p:grpSpPr>
        <a:xfrm>
          <a:off x="0" y="0"/>
          <a:ext cx="0" cy="0"/>
          <a:chOff x="0" y="0"/>
          <a:chExt cx="0" cy="0"/>
        </a:xfrm>
      </p:grpSpPr>
      <p:pic>
        <p:nvPicPr>
          <p:cNvPr id="1631" name="Google Shape;1631;p67"/>
          <p:cNvPicPr preferRelativeResize="0"/>
          <p:nvPr/>
        </p:nvPicPr>
        <p:blipFill rotWithShape="1">
          <a:blip r:embed="rId3">
            <a:alphaModFix/>
          </a:blip>
          <a:srcRect b="2753" l="0" r="0" t="3261"/>
          <a:stretch/>
        </p:blipFill>
        <p:spPr>
          <a:xfrm>
            <a:off x="439238" y="0"/>
            <a:ext cx="8265508" cy="5143501"/>
          </a:xfrm>
          <a:prstGeom prst="rect">
            <a:avLst/>
          </a:prstGeom>
          <a:noFill/>
          <a:ln>
            <a:noFill/>
          </a:ln>
        </p:spPr>
      </p:pic>
      <p:sp>
        <p:nvSpPr>
          <p:cNvPr id="1632" name="Google Shape;1632;p67"/>
          <p:cNvSpPr/>
          <p:nvPr/>
        </p:nvSpPr>
        <p:spPr>
          <a:xfrm>
            <a:off x="3963600" y="2908775"/>
            <a:ext cx="1216800" cy="35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Anastasia</a:t>
            </a:r>
            <a:endParaRPr sz="1600">
              <a:solidFill>
                <a:schemeClr val="accent2"/>
              </a:solidFill>
              <a:latin typeface="Hammersmith One"/>
              <a:ea typeface="Hammersmith One"/>
              <a:cs typeface="Hammersmith One"/>
              <a:sym typeface="Hammersmith One"/>
            </a:endParaRPr>
          </a:p>
        </p:txBody>
      </p:sp>
      <p:sp>
        <p:nvSpPr>
          <p:cNvPr id="1633" name="Google Shape;1633;p67"/>
          <p:cNvSpPr/>
          <p:nvPr/>
        </p:nvSpPr>
        <p:spPr>
          <a:xfrm>
            <a:off x="4228701" y="1836370"/>
            <a:ext cx="760335" cy="681661"/>
          </a:xfrm>
          <a:custGeom>
            <a:rect b="b" l="l" r="r" t="t"/>
            <a:pathLst>
              <a:path extrusionOk="0" h="28887" w="32221">
                <a:moveTo>
                  <a:pt x="16960" y="1"/>
                </a:moveTo>
                <a:cubicBezTo>
                  <a:pt x="13737" y="1"/>
                  <a:pt x="10527" y="792"/>
                  <a:pt x="7691" y="2306"/>
                </a:cubicBezTo>
                <a:cubicBezTo>
                  <a:pt x="6263" y="3066"/>
                  <a:pt x="4864" y="4099"/>
                  <a:pt x="4256" y="5589"/>
                </a:cubicBezTo>
                <a:cubicBezTo>
                  <a:pt x="3770" y="6744"/>
                  <a:pt x="3831" y="8020"/>
                  <a:pt x="3861" y="9236"/>
                </a:cubicBezTo>
                <a:cubicBezTo>
                  <a:pt x="3922" y="11668"/>
                  <a:pt x="3892" y="14191"/>
                  <a:pt x="2889" y="16379"/>
                </a:cubicBezTo>
                <a:cubicBezTo>
                  <a:pt x="1886" y="18476"/>
                  <a:pt x="1" y="20300"/>
                  <a:pt x="92" y="22610"/>
                </a:cubicBezTo>
                <a:cubicBezTo>
                  <a:pt x="123" y="24100"/>
                  <a:pt x="1065" y="25498"/>
                  <a:pt x="2281" y="26379"/>
                </a:cubicBezTo>
                <a:cubicBezTo>
                  <a:pt x="3496" y="27291"/>
                  <a:pt x="4955" y="27747"/>
                  <a:pt x="6445" y="28081"/>
                </a:cubicBezTo>
                <a:cubicBezTo>
                  <a:pt x="8995" y="28662"/>
                  <a:pt x="11605" y="28887"/>
                  <a:pt x="14228" y="28887"/>
                </a:cubicBezTo>
                <a:cubicBezTo>
                  <a:pt x="17232" y="28887"/>
                  <a:pt x="20254" y="28592"/>
                  <a:pt x="23223" y="28203"/>
                </a:cubicBezTo>
                <a:cubicBezTo>
                  <a:pt x="24743" y="27990"/>
                  <a:pt x="26293" y="27777"/>
                  <a:pt x="27631" y="27078"/>
                </a:cubicBezTo>
                <a:cubicBezTo>
                  <a:pt x="30518" y="25650"/>
                  <a:pt x="32220" y="22124"/>
                  <a:pt x="31491" y="18993"/>
                </a:cubicBezTo>
                <a:cubicBezTo>
                  <a:pt x="31065" y="17109"/>
                  <a:pt x="29941" y="15498"/>
                  <a:pt x="28695" y="14039"/>
                </a:cubicBezTo>
                <a:cubicBezTo>
                  <a:pt x="27479" y="12580"/>
                  <a:pt x="26141" y="11181"/>
                  <a:pt x="25169" y="9540"/>
                </a:cubicBezTo>
                <a:cubicBezTo>
                  <a:pt x="24500" y="8385"/>
                  <a:pt x="24044" y="7139"/>
                  <a:pt x="23953" y="5801"/>
                </a:cubicBezTo>
                <a:cubicBezTo>
                  <a:pt x="23922" y="5042"/>
                  <a:pt x="24105" y="4160"/>
                  <a:pt x="23922" y="3400"/>
                </a:cubicBezTo>
                <a:cubicBezTo>
                  <a:pt x="23345" y="1060"/>
                  <a:pt x="20001" y="117"/>
                  <a:pt x="17965" y="26"/>
                </a:cubicBezTo>
                <a:cubicBezTo>
                  <a:pt x="17630" y="9"/>
                  <a:pt x="17295" y="1"/>
                  <a:pt x="169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4" name="Google Shape;1634;p67"/>
          <p:cNvGrpSpPr/>
          <p:nvPr/>
        </p:nvGrpSpPr>
        <p:grpSpPr>
          <a:xfrm>
            <a:off x="4086590" y="1558834"/>
            <a:ext cx="984524" cy="1349942"/>
            <a:chOff x="1034825" y="1460000"/>
            <a:chExt cx="2070067" cy="2838397"/>
          </a:xfrm>
        </p:grpSpPr>
        <p:sp>
          <p:nvSpPr>
            <p:cNvPr id="1635" name="Google Shape;1635;p67"/>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67"/>
          <p:cNvSpPr/>
          <p:nvPr/>
        </p:nvSpPr>
        <p:spPr>
          <a:xfrm>
            <a:off x="4267017" y="1592145"/>
            <a:ext cx="651555" cy="349334"/>
          </a:xfrm>
          <a:custGeom>
            <a:rect b="b" l="l" r="r" t="t"/>
            <a:pathLst>
              <a:path extrusionOk="0" h="12474" w="21999">
                <a:moveTo>
                  <a:pt x="11534" y="1"/>
                </a:moveTo>
                <a:cubicBezTo>
                  <a:pt x="11361" y="1"/>
                  <a:pt x="11184" y="4"/>
                  <a:pt x="11004" y="11"/>
                </a:cubicBezTo>
                <a:cubicBezTo>
                  <a:pt x="1" y="406"/>
                  <a:pt x="274" y="9859"/>
                  <a:pt x="183" y="12473"/>
                </a:cubicBezTo>
                <a:cubicBezTo>
                  <a:pt x="183" y="12473"/>
                  <a:pt x="9272" y="9981"/>
                  <a:pt x="10518" y="4449"/>
                </a:cubicBezTo>
                <a:cubicBezTo>
                  <a:pt x="12554" y="8917"/>
                  <a:pt x="17266" y="11956"/>
                  <a:pt x="20822" y="12412"/>
                </a:cubicBezTo>
                <a:cubicBezTo>
                  <a:pt x="20822" y="12412"/>
                  <a:pt x="21998" y="1"/>
                  <a:pt x="11534" y="1"/>
                </a:cubicBezTo>
                <a:close/>
              </a:path>
            </a:pathLst>
          </a:custGeom>
          <a:solidFill>
            <a:schemeClr val="dk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6" name="Shape 1656"/>
        <p:cNvGrpSpPr/>
        <p:nvPr/>
      </p:nvGrpSpPr>
      <p:grpSpPr>
        <a:xfrm>
          <a:off x="0" y="0"/>
          <a:ext cx="0" cy="0"/>
          <a:chOff x="0" y="0"/>
          <a:chExt cx="0" cy="0"/>
        </a:xfrm>
      </p:grpSpPr>
      <p:sp>
        <p:nvSpPr>
          <p:cNvPr id="1657" name="Google Shape;1657;p68"/>
          <p:cNvSpPr/>
          <p:nvPr/>
        </p:nvSpPr>
        <p:spPr>
          <a:xfrm>
            <a:off x="4086625" y="2851200"/>
            <a:ext cx="984600" cy="35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Hadley</a:t>
            </a:r>
            <a:endParaRPr sz="1600">
              <a:solidFill>
                <a:schemeClr val="accent2"/>
              </a:solidFill>
              <a:latin typeface="Hammersmith One"/>
              <a:ea typeface="Hammersmith One"/>
              <a:cs typeface="Hammersmith One"/>
              <a:sym typeface="Hammersmith One"/>
            </a:endParaRPr>
          </a:p>
        </p:txBody>
      </p:sp>
      <p:pic>
        <p:nvPicPr>
          <p:cNvPr id="1658" name="Google Shape;1658;p68"/>
          <p:cNvPicPr preferRelativeResize="0"/>
          <p:nvPr/>
        </p:nvPicPr>
        <p:blipFill rotWithShape="1">
          <a:blip r:embed="rId3">
            <a:alphaModFix/>
          </a:blip>
          <a:srcRect b="3458" l="0" r="0" t="2556"/>
          <a:stretch/>
        </p:blipFill>
        <p:spPr>
          <a:xfrm>
            <a:off x="439225" y="0"/>
            <a:ext cx="8265539" cy="5143501"/>
          </a:xfrm>
          <a:prstGeom prst="rect">
            <a:avLst/>
          </a:prstGeom>
          <a:noFill/>
          <a:ln>
            <a:noFill/>
          </a:ln>
        </p:spPr>
      </p:pic>
      <p:sp>
        <p:nvSpPr>
          <p:cNvPr id="1659" name="Google Shape;1659;p68"/>
          <p:cNvSpPr/>
          <p:nvPr/>
        </p:nvSpPr>
        <p:spPr>
          <a:xfrm>
            <a:off x="4086625" y="2851200"/>
            <a:ext cx="984600" cy="35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Joe</a:t>
            </a:r>
            <a:endParaRPr sz="1600">
              <a:solidFill>
                <a:schemeClr val="accent2"/>
              </a:solidFill>
              <a:latin typeface="Hammersmith One"/>
              <a:ea typeface="Hammersmith One"/>
              <a:cs typeface="Hammersmith One"/>
              <a:sym typeface="Hammersmith One"/>
            </a:endParaRPr>
          </a:p>
        </p:txBody>
      </p:sp>
      <p:sp>
        <p:nvSpPr>
          <p:cNvPr id="1660" name="Google Shape;1660;p68"/>
          <p:cNvSpPr/>
          <p:nvPr/>
        </p:nvSpPr>
        <p:spPr>
          <a:xfrm>
            <a:off x="4583678" y="2542402"/>
            <a:ext cx="20580" cy="20447"/>
          </a:xfrm>
          <a:custGeom>
            <a:rect b="b" l="l" r="r" t="t"/>
            <a:pathLst>
              <a:path extrusionOk="0" h="792" w="791">
                <a:moveTo>
                  <a:pt x="396" y="1"/>
                </a:moveTo>
                <a:cubicBezTo>
                  <a:pt x="183" y="1"/>
                  <a:pt x="0" y="183"/>
                  <a:pt x="0" y="396"/>
                </a:cubicBezTo>
                <a:cubicBezTo>
                  <a:pt x="0" y="609"/>
                  <a:pt x="183" y="791"/>
                  <a:pt x="396" y="791"/>
                </a:cubicBezTo>
                <a:cubicBezTo>
                  <a:pt x="608" y="791"/>
                  <a:pt x="791" y="609"/>
                  <a:pt x="791" y="396"/>
                </a:cubicBezTo>
                <a:cubicBezTo>
                  <a:pt x="791" y="18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8"/>
          <p:cNvSpPr/>
          <p:nvPr/>
        </p:nvSpPr>
        <p:spPr>
          <a:xfrm>
            <a:off x="4583678" y="2710346"/>
            <a:ext cx="20580" cy="20422"/>
          </a:xfrm>
          <a:custGeom>
            <a:rect b="b" l="l" r="r" t="t"/>
            <a:pathLst>
              <a:path extrusionOk="0" h="791" w="791">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8"/>
          <p:cNvSpPr/>
          <p:nvPr/>
        </p:nvSpPr>
        <p:spPr>
          <a:xfrm>
            <a:off x="4243201" y="1745505"/>
            <a:ext cx="152098" cy="236178"/>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8"/>
          <p:cNvSpPr/>
          <p:nvPr/>
        </p:nvSpPr>
        <p:spPr>
          <a:xfrm>
            <a:off x="4221059" y="1886749"/>
            <a:ext cx="154232" cy="153821"/>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8"/>
          <p:cNvSpPr/>
          <p:nvPr/>
        </p:nvSpPr>
        <p:spPr>
          <a:xfrm>
            <a:off x="4795210" y="1886749"/>
            <a:ext cx="154258" cy="153821"/>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8"/>
          <p:cNvSpPr/>
          <p:nvPr/>
        </p:nvSpPr>
        <p:spPr>
          <a:xfrm>
            <a:off x="4516057" y="2071933"/>
            <a:ext cx="169244" cy="267624"/>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8"/>
          <p:cNvSpPr/>
          <p:nvPr/>
        </p:nvSpPr>
        <p:spPr>
          <a:xfrm>
            <a:off x="4317536" y="1568918"/>
            <a:ext cx="540175" cy="643708"/>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8"/>
          <p:cNvSpPr/>
          <p:nvPr/>
        </p:nvSpPr>
        <p:spPr>
          <a:xfrm>
            <a:off x="4506560" y="2242221"/>
            <a:ext cx="192972" cy="272452"/>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8"/>
          <p:cNvSpPr/>
          <p:nvPr/>
        </p:nvSpPr>
        <p:spPr>
          <a:xfrm>
            <a:off x="4450412" y="1918142"/>
            <a:ext cx="27709" cy="54940"/>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8"/>
          <p:cNvSpPr/>
          <p:nvPr/>
        </p:nvSpPr>
        <p:spPr>
          <a:xfrm>
            <a:off x="4704275" y="1922841"/>
            <a:ext cx="27709" cy="54165"/>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8"/>
          <p:cNvSpPr/>
          <p:nvPr/>
        </p:nvSpPr>
        <p:spPr>
          <a:xfrm>
            <a:off x="4554799" y="1963657"/>
            <a:ext cx="34811" cy="36196"/>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8"/>
          <p:cNvSpPr/>
          <p:nvPr/>
        </p:nvSpPr>
        <p:spPr>
          <a:xfrm>
            <a:off x="4551651" y="2027218"/>
            <a:ext cx="75139" cy="22771"/>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8"/>
          <p:cNvSpPr/>
          <p:nvPr/>
        </p:nvSpPr>
        <p:spPr>
          <a:xfrm>
            <a:off x="4421948" y="2008372"/>
            <a:ext cx="57733" cy="57315"/>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8"/>
          <p:cNvSpPr/>
          <p:nvPr/>
        </p:nvSpPr>
        <p:spPr>
          <a:xfrm>
            <a:off x="4689237" y="2008372"/>
            <a:ext cx="57759" cy="57315"/>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8"/>
          <p:cNvSpPr/>
          <p:nvPr/>
        </p:nvSpPr>
        <p:spPr>
          <a:xfrm>
            <a:off x="4200504" y="1534762"/>
            <a:ext cx="670549" cy="344973"/>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8"/>
          <p:cNvSpPr/>
          <p:nvPr/>
        </p:nvSpPr>
        <p:spPr>
          <a:xfrm>
            <a:off x="4677372" y="1861035"/>
            <a:ext cx="97305" cy="30439"/>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8"/>
          <p:cNvSpPr/>
          <p:nvPr/>
        </p:nvSpPr>
        <p:spPr>
          <a:xfrm>
            <a:off x="4403761" y="1853006"/>
            <a:ext cx="104408" cy="31420"/>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8"/>
          <p:cNvSpPr/>
          <p:nvPr/>
        </p:nvSpPr>
        <p:spPr>
          <a:xfrm>
            <a:off x="4086621" y="2379541"/>
            <a:ext cx="984580" cy="471660"/>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8" name="Google Shape;1678;p68"/>
          <p:cNvGrpSpPr/>
          <p:nvPr/>
        </p:nvGrpSpPr>
        <p:grpSpPr>
          <a:xfrm>
            <a:off x="4359313" y="1849987"/>
            <a:ext cx="459422" cy="174441"/>
            <a:chOff x="5045325" y="2081827"/>
            <a:chExt cx="761641" cy="291464"/>
          </a:xfrm>
        </p:grpSpPr>
        <p:sp>
          <p:nvSpPr>
            <p:cNvPr id="1679" name="Google Shape;1679;p68">
              <a:hlinkClick action="ppaction://hlinksldjump" r:id="rId4"/>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8">
              <a:hlinkClick action="ppaction://hlinksldjump" r:id="rId5"/>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8"/>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5" name="Shape 1685"/>
        <p:cNvGrpSpPr/>
        <p:nvPr/>
      </p:nvGrpSpPr>
      <p:grpSpPr>
        <a:xfrm>
          <a:off x="0" y="0"/>
          <a:ext cx="0" cy="0"/>
          <a:chOff x="0" y="0"/>
          <a:chExt cx="0" cy="0"/>
        </a:xfrm>
      </p:grpSpPr>
      <p:pic>
        <p:nvPicPr>
          <p:cNvPr id="1686" name="Google Shape;1686;p69"/>
          <p:cNvPicPr preferRelativeResize="0"/>
          <p:nvPr/>
        </p:nvPicPr>
        <p:blipFill>
          <a:blip r:embed="rId3">
            <a:alphaModFix/>
          </a:blip>
          <a:stretch>
            <a:fillRect/>
          </a:stretch>
        </p:blipFill>
        <p:spPr>
          <a:xfrm>
            <a:off x="781983" y="45738"/>
            <a:ext cx="7597116" cy="4949724"/>
          </a:xfrm>
          <a:prstGeom prst="rect">
            <a:avLst/>
          </a:prstGeom>
          <a:noFill/>
          <a:ln>
            <a:noFill/>
          </a:ln>
        </p:spPr>
      </p:pic>
      <p:sp>
        <p:nvSpPr>
          <p:cNvPr id="1687" name="Google Shape;1687;p69"/>
          <p:cNvSpPr/>
          <p:nvPr/>
        </p:nvSpPr>
        <p:spPr>
          <a:xfrm>
            <a:off x="4611662" y="2690607"/>
            <a:ext cx="17046" cy="16935"/>
          </a:xfrm>
          <a:custGeom>
            <a:rect b="b" l="l" r="r" t="t"/>
            <a:pathLst>
              <a:path extrusionOk="0" h="792" w="791">
                <a:moveTo>
                  <a:pt x="396" y="1"/>
                </a:moveTo>
                <a:cubicBezTo>
                  <a:pt x="183" y="1"/>
                  <a:pt x="0" y="183"/>
                  <a:pt x="0" y="396"/>
                </a:cubicBezTo>
                <a:cubicBezTo>
                  <a:pt x="0" y="609"/>
                  <a:pt x="183" y="791"/>
                  <a:pt x="396" y="791"/>
                </a:cubicBezTo>
                <a:cubicBezTo>
                  <a:pt x="608" y="791"/>
                  <a:pt x="791" y="609"/>
                  <a:pt x="791" y="396"/>
                </a:cubicBezTo>
                <a:cubicBezTo>
                  <a:pt x="791" y="18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4611662" y="2829708"/>
            <a:ext cx="17046" cy="16914"/>
          </a:xfrm>
          <a:custGeom>
            <a:rect b="b" l="l" r="r" t="t"/>
            <a:pathLst>
              <a:path extrusionOk="0" h="791" w="791">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4329661" y="2030567"/>
            <a:ext cx="125981" cy="195607"/>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4311322" y="2147554"/>
            <a:ext cx="127748" cy="127397"/>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4555655" y="2300935"/>
            <a:ext cx="140183" cy="221651"/>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4501285" y="2173555"/>
            <a:ext cx="22951" cy="45502"/>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4711548" y="2177447"/>
            <a:ext cx="22951" cy="44860"/>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4587743" y="2211254"/>
            <a:ext cx="28834" cy="29978"/>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9"/>
          <p:cNvSpPr/>
          <p:nvPr/>
        </p:nvSpPr>
        <p:spPr>
          <a:xfrm>
            <a:off x="4585136" y="2263899"/>
            <a:ext cx="62236" cy="18859"/>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4477709" y="2248289"/>
            <a:ext cx="47819" cy="47469"/>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4699092" y="2248289"/>
            <a:ext cx="47841" cy="47469"/>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4689265" y="2126256"/>
            <a:ext cx="80597" cy="25210"/>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9"/>
          <p:cNvSpPr/>
          <p:nvPr/>
        </p:nvSpPr>
        <p:spPr>
          <a:xfrm>
            <a:off x="4462646" y="2119606"/>
            <a:ext cx="86480" cy="26023"/>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69"/>
          <p:cNvGrpSpPr/>
          <p:nvPr/>
        </p:nvGrpSpPr>
        <p:grpSpPr>
          <a:xfrm>
            <a:off x="4425819" y="2117074"/>
            <a:ext cx="380516" cy="144479"/>
            <a:chOff x="5045325" y="2081827"/>
            <a:chExt cx="761641" cy="291464"/>
          </a:xfrm>
        </p:grpSpPr>
        <p:sp>
          <p:nvSpPr>
            <p:cNvPr id="1701" name="Google Shape;1701;p69">
              <a:hlinkClick action="ppaction://hlinksldjump" r:id="rId4"/>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9">
              <a:hlinkClick action="ppaction://hlinksldjump" r:id="rId5"/>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9"/>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69"/>
          <p:cNvSpPr/>
          <p:nvPr/>
        </p:nvSpPr>
        <p:spPr>
          <a:xfrm>
            <a:off x="4293939" y="2060226"/>
            <a:ext cx="125981" cy="197139"/>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9"/>
          <p:cNvSpPr/>
          <p:nvPr/>
        </p:nvSpPr>
        <p:spPr>
          <a:xfrm>
            <a:off x="4164251" y="2589477"/>
            <a:ext cx="815517" cy="393697"/>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9"/>
          <p:cNvSpPr/>
          <p:nvPr/>
        </p:nvSpPr>
        <p:spPr>
          <a:xfrm>
            <a:off x="4275600" y="2178127"/>
            <a:ext cx="127748" cy="128395"/>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9"/>
          <p:cNvSpPr/>
          <p:nvPr/>
        </p:nvSpPr>
        <p:spPr>
          <a:xfrm>
            <a:off x="4751147" y="2178127"/>
            <a:ext cx="127770" cy="128395"/>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9"/>
          <p:cNvSpPr/>
          <p:nvPr/>
        </p:nvSpPr>
        <p:spPr>
          <a:xfrm>
            <a:off x="4519935" y="2332707"/>
            <a:ext cx="140183" cy="223387"/>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9"/>
          <p:cNvSpPr/>
          <p:nvPr/>
        </p:nvSpPr>
        <p:spPr>
          <a:xfrm>
            <a:off x="4355508" y="1912823"/>
            <a:ext cx="447421" cy="537306"/>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9"/>
          <p:cNvSpPr/>
          <p:nvPr/>
        </p:nvSpPr>
        <p:spPr>
          <a:xfrm>
            <a:off x="4512070" y="2474851"/>
            <a:ext cx="159836" cy="227417"/>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9"/>
          <p:cNvSpPr/>
          <p:nvPr/>
        </p:nvSpPr>
        <p:spPr>
          <a:xfrm>
            <a:off x="4465564" y="2204332"/>
            <a:ext cx="22951" cy="45858"/>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9"/>
          <p:cNvSpPr/>
          <p:nvPr/>
        </p:nvSpPr>
        <p:spPr>
          <a:xfrm>
            <a:off x="4675829" y="2208254"/>
            <a:ext cx="22951" cy="45212"/>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9"/>
          <p:cNvSpPr/>
          <p:nvPr/>
        </p:nvSpPr>
        <p:spPr>
          <a:xfrm>
            <a:off x="4552023" y="2242325"/>
            <a:ext cx="28834" cy="30213"/>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9"/>
          <p:cNvSpPr/>
          <p:nvPr/>
        </p:nvSpPr>
        <p:spPr>
          <a:xfrm>
            <a:off x="4549416" y="2295382"/>
            <a:ext cx="62236" cy="19007"/>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9"/>
          <p:cNvSpPr/>
          <p:nvPr/>
        </p:nvSpPr>
        <p:spPr>
          <a:xfrm>
            <a:off x="4441989" y="2279650"/>
            <a:ext cx="47819" cy="47841"/>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9"/>
          <p:cNvSpPr/>
          <p:nvPr/>
        </p:nvSpPr>
        <p:spPr>
          <a:xfrm>
            <a:off x="4663373" y="2279650"/>
            <a:ext cx="47841" cy="47841"/>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9"/>
          <p:cNvSpPr/>
          <p:nvPr/>
        </p:nvSpPr>
        <p:spPr>
          <a:xfrm>
            <a:off x="4258575" y="1884313"/>
            <a:ext cx="555408" cy="287951"/>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9"/>
          <p:cNvSpPr/>
          <p:nvPr/>
        </p:nvSpPr>
        <p:spPr>
          <a:xfrm>
            <a:off x="4653546" y="2156663"/>
            <a:ext cx="80597" cy="25407"/>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9"/>
          <p:cNvSpPr/>
          <p:nvPr/>
        </p:nvSpPr>
        <p:spPr>
          <a:xfrm>
            <a:off x="4426925" y="2149961"/>
            <a:ext cx="86480" cy="26226"/>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9"/>
          <p:cNvSpPr/>
          <p:nvPr/>
        </p:nvSpPr>
        <p:spPr>
          <a:xfrm>
            <a:off x="4164238" y="2968798"/>
            <a:ext cx="815400" cy="290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Hammersmith One"/>
                <a:ea typeface="Hammersmith One"/>
                <a:cs typeface="Hammersmith One"/>
                <a:sym typeface="Hammersmith One"/>
              </a:rPr>
              <a:t>Will</a:t>
            </a:r>
            <a:endParaRPr sz="1600">
              <a:solidFill>
                <a:schemeClr val="accent2"/>
              </a:solidFill>
              <a:latin typeface="Hammersmith One"/>
              <a:ea typeface="Hammersmith One"/>
              <a:cs typeface="Hammersmith One"/>
              <a:sym typeface="Hammersmith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70"/>
          <p:cNvSpPr txBox="1"/>
          <p:nvPr>
            <p:ph type="title"/>
          </p:nvPr>
        </p:nvSpPr>
        <p:spPr>
          <a:xfrm>
            <a:off x="21717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Analysis</a:t>
            </a:r>
            <a:endParaRPr sz="4000"/>
          </a:p>
        </p:txBody>
      </p:sp>
      <p:sp>
        <p:nvSpPr>
          <p:cNvPr id="1726" name="Google Shape;1726;p70"/>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27" name="Google Shape;1727;p70"/>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3"/>
          <p:cNvSpPr txBox="1"/>
          <p:nvPr>
            <p:ph idx="1" type="subTitle"/>
          </p:nvPr>
        </p:nvSpPr>
        <p:spPr>
          <a:xfrm>
            <a:off x="3905700" y="3380175"/>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questions to guide conversation</a:t>
            </a:r>
            <a:endParaRPr/>
          </a:p>
        </p:txBody>
      </p:sp>
      <p:sp>
        <p:nvSpPr>
          <p:cNvPr id="1323" name="Google Shape;1323;p53"/>
          <p:cNvSpPr txBox="1"/>
          <p:nvPr>
            <p:ph idx="2" type="subTitle"/>
          </p:nvPr>
        </p:nvSpPr>
        <p:spPr>
          <a:xfrm>
            <a:off x="1391100" y="3380175"/>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domain and why we chose it</a:t>
            </a:r>
            <a:endParaRPr/>
          </a:p>
        </p:txBody>
      </p:sp>
      <p:sp>
        <p:nvSpPr>
          <p:cNvPr id="1324" name="Google Shape;1324;p5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25" name="Google Shape;1325;p53">
            <a:hlinkClick/>
          </p:cNvPr>
          <p:cNvSpPr txBox="1"/>
          <p:nvPr>
            <p:ph idx="3" type="subTitle"/>
          </p:nvPr>
        </p:nvSpPr>
        <p:spPr>
          <a:xfrm>
            <a:off x="1391100" y="1434475"/>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Team</a:t>
            </a:r>
            <a:endParaRPr/>
          </a:p>
        </p:txBody>
      </p:sp>
      <p:sp>
        <p:nvSpPr>
          <p:cNvPr id="1326" name="Google Shape;1326;p53">
            <a:hlinkClick/>
          </p:cNvPr>
          <p:cNvSpPr txBox="1"/>
          <p:nvPr>
            <p:ph idx="4" type="subTitle"/>
          </p:nvPr>
        </p:nvSpPr>
        <p:spPr>
          <a:xfrm>
            <a:off x="3905700" y="1434475"/>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Participants</a:t>
            </a:r>
            <a:endParaRPr/>
          </a:p>
        </p:txBody>
      </p:sp>
      <p:sp>
        <p:nvSpPr>
          <p:cNvPr id="1327" name="Google Shape;1327;p53">
            <a:hlinkClick/>
          </p:cNvPr>
          <p:cNvSpPr txBox="1"/>
          <p:nvPr>
            <p:ph idx="5" type="subTitle"/>
          </p:nvPr>
        </p:nvSpPr>
        <p:spPr>
          <a:xfrm>
            <a:off x="1391100" y="2992287"/>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Domain</a:t>
            </a:r>
            <a:endParaRPr/>
          </a:p>
        </p:txBody>
      </p:sp>
      <p:sp>
        <p:nvSpPr>
          <p:cNvPr id="1328" name="Google Shape;1328;p53">
            <a:hlinkClick/>
          </p:cNvPr>
          <p:cNvSpPr txBox="1"/>
          <p:nvPr>
            <p:ph idx="6" type="subTitle"/>
          </p:nvPr>
        </p:nvSpPr>
        <p:spPr>
          <a:xfrm>
            <a:off x="3905700" y="2992287"/>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Questions</a:t>
            </a:r>
            <a:endParaRPr/>
          </a:p>
        </p:txBody>
      </p:sp>
      <p:sp>
        <p:nvSpPr>
          <p:cNvPr id="1329" name="Google Shape;1329;p53"/>
          <p:cNvSpPr txBox="1"/>
          <p:nvPr>
            <p:ph idx="7" type="subTitle"/>
          </p:nvPr>
        </p:nvSpPr>
        <p:spPr>
          <a:xfrm>
            <a:off x="1391100" y="1825209"/>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we? :) </a:t>
            </a:r>
            <a:endParaRPr/>
          </a:p>
        </p:txBody>
      </p:sp>
      <p:sp>
        <p:nvSpPr>
          <p:cNvPr id="1330" name="Google Shape;1330;p53"/>
          <p:cNvSpPr txBox="1"/>
          <p:nvPr>
            <p:ph idx="8" type="subTitle"/>
          </p:nvPr>
        </p:nvSpPr>
        <p:spPr>
          <a:xfrm>
            <a:off x="3905700" y="1825209"/>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they are and why they were chosen</a:t>
            </a:r>
            <a:endParaRPr/>
          </a:p>
        </p:txBody>
      </p:sp>
      <p:sp>
        <p:nvSpPr>
          <p:cNvPr id="1331" name="Google Shape;1331;p53">
            <a:hlinkClick/>
          </p:cNvPr>
          <p:cNvSpPr txBox="1"/>
          <p:nvPr>
            <p:ph idx="9" type="title"/>
          </p:nvPr>
        </p:nvSpPr>
        <p:spPr>
          <a:xfrm>
            <a:off x="792175" y="1434475"/>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01</a:t>
            </a:r>
            <a:endParaRPr/>
          </a:p>
        </p:txBody>
      </p:sp>
      <p:sp>
        <p:nvSpPr>
          <p:cNvPr id="1332" name="Google Shape;1332;p53">
            <a:hlinkClick/>
          </p:cNvPr>
          <p:cNvSpPr txBox="1"/>
          <p:nvPr>
            <p:ph idx="13" type="title"/>
          </p:nvPr>
        </p:nvSpPr>
        <p:spPr>
          <a:xfrm>
            <a:off x="3314700" y="1434475"/>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03</a:t>
            </a:r>
            <a:endParaRPr/>
          </a:p>
        </p:txBody>
      </p:sp>
      <p:sp>
        <p:nvSpPr>
          <p:cNvPr id="1333" name="Google Shape;1333;p53">
            <a:hlinkClick/>
          </p:cNvPr>
          <p:cNvSpPr txBox="1"/>
          <p:nvPr>
            <p:ph idx="14" type="title"/>
          </p:nvPr>
        </p:nvSpPr>
        <p:spPr>
          <a:xfrm>
            <a:off x="792175" y="2992276"/>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02</a:t>
            </a:r>
            <a:endParaRPr/>
          </a:p>
        </p:txBody>
      </p:sp>
      <p:sp>
        <p:nvSpPr>
          <p:cNvPr id="1334" name="Google Shape;1334;p53">
            <a:hlinkClick/>
          </p:cNvPr>
          <p:cNvSpPr txBox="1"/>
          <p:nvPr>
            <p:ph idx="15" type="title"/>
          </p:nvPr>
        </p:nvSpPr>
        <p:spPr>
          <a:xfrm>
            <a:off x="3314700" y="2992276"/>
            <a:ext cx="5964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04</a:t>
            </a:r>
            <a:endParaRPr/>
          </a:p>
        </p:txBody>
      </p:sp>
      <p:sp>
        <p:nvSpPr>
          <p:cNvPr id="1335" name="Google Shape;1335;p53"/>
          <p:cNvSpPr txBox="1"/>
          <p:nvPr>
            <p:ph idx="16" type="subTitle"/>
          </p:nvPr>
        </p:nvSpPr>
        <p:spPr>
          <a:xfrm>
            <a:off x="6428225" y="3380175"/>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conclusions</a:t>
            </a:r>
            <a:endParaRPr/>
          </a:p>
        </p:txBody>
      </p:sp>
      <p:sp>
        <p:nvSpPr>
          <p:cNvPr id="1336" name="Google Shape;1336;p53">
            <a:hlinkClick/>
          </p:cNvPr>
          <p:cNvSpPr txBox="1"/>
          <p:nvPr>
            <p:ph idx="17" type="subTitle"/>
          </p:nvPr>
        </p:nvSpPr>
        <p:spPr>
          <a:xfrm>
            <a:off x="6428225" y="1434475"/>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Results</a:t>
            </a:r>
            <a:endParaRPr/>
          </a:p>
        </p:txBody>
      </p:sp>
      <p:sp>
        <p:nvSpPr>
          <p:cNvPr id="1337" name="Google Shape;1337;p53">
            <a:hlinkClick/>
          </p:cNvPr>
          <p:cNvSpPr txBox="1"/>
          <p:nvPr>
            <p:ph idx="18" type="subTitle"/>
          </p:nvPr>
        </p:nvSpPr>
        <p:spPr>
          <a:xfrm>
            <a:off x="6428225" y="2992287"/>
            <a:ext cx="1923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Insights</a:t>
            </a:r>
            <a:endParaRPr/>
          </a:p>
        </p:txBody>
      </p:sp>
      <p:sp>
        <p:nvSpPr>
          <p:cNvPr id="1338" name="Google Shape;1338;p53"/>
          <p:cNvSpPr txBox="1"/>
          <p:nvPr>
            <p:ph idx="19" type="subTitle"/>
          </p:nvPr>
        </p:nvSpPr>
        <p:spPr>
          <a:xfrm>
            <a:off x="6428225" y="1825209"/>
            <a:ext cx="1923600" cy="10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Quotes +</a:t>
            </a:r>
            <a:endParaRPr/>
          </a:p>
          <a:p>
            <a:pPr indent="0" lvl="0" marL="0" rtl="0" algn="l">
              <a:spcBef>
                <a:spcPts val="0"/>
              </a:spcBef>
              <a:spcAft>
                <a:spcPts val="0"/>
              </a:spcAft>
              <a:buNone/>
            </a:pPr>
            <a:r>
              <a:rPr lang="en"/>
              <a:t>Say, Think, Do, Feel</a:t>
            </a:r>
            <a:endParaRPr/>
          </a:p>
        </p:txBody>
      </p:sp>
      <p:sp>
        <p:nvSpPr>
          <p:cNvPr id="1339" name="Google Shape;1339;p53">
            <a:hlinkClick/>
          </p:cNvPr>
          <p:cNvSpPr txBox="1"/>
          <p:nvPr>
            <p:ph idx="20" type="title"/>
          </p:nvPr>
        </p:nvSpPr>
        <p:spPr>
          <a:xfrm>
            <a:off x="5837225" y="1434475"/>
            <a:ext cx="6942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05</a:t>
            </a:r>
            <a:endParaRPr/>
          </a:p>
        </p:txBody>
      </p:sp>
      <p:sp>
        <p:nvSpPr>
          <p:cNvPr id="1340" name="Google Shape;1340;p53">
            <a:hlinkClick/>
          </p:cNvPr>
          <p:cNvSpPr txBox="1"/>
          <p:nvPr>
            <p:ph idx="21" type="title"/>
          </p:nvPr>
        </p:nvSpPr>
        <p:spPr>
          <a:xfrm>
            <a:off x="5837225" y="2992275"/>
            <a:ext cx="694200" cy="411300"/>
          </a:xfrm>
          <a:prstGeom prst="rect">
            <a:avLst/>
          </a:prstGeom>
        </p:spPr>
        <p:txBody>
          <a:bodyPr anchorCtr="0" anchor="ctr" bIns="91425" lIns="91425" spcFirstLastPara="1" rIns="91425" wrap="square" tIns="118850">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71"/>
          <p:cNvSpPr txBox="1"/>
          <p:nvPr>
            <p:ph type="title"/>
          </p:nvPr>
        </p:nvSpPr>
        <p:spPr>
          <a:xfrm>
            <a:off x="713250" y="142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Tensions, Contradictions, </a:t>
            </a:r>
            <a:r>
              <a:rPr lang="en"/>
              <a:t>Surprises</a:t>
            </a:r>
            <a:endParaRPr/>
          </a:p>
        </p:txBody>
      </p:sp>
      <p:pic>
        <p:nvPicPr>
          <p:cNvPr id="1733" name="Google Shape;1733;p71"/>
          <p:cNvPicPr preferRelativeResize="0"/>
          <p:nvPr/>
        </p:nvPicPr>
        <p:blipFill>
          <a:blip r:embed="rId3">
            <a:alphaModFix/>
          </a:blip>
          <a:stretch>
            <a:fillRect/>
          </a:stretch>
        </p:blipFill>
        <p:spPr>
          <a:xfrm>
            <a:off x="289350" y="683525"/>
            <a:ext cx="8565301" cy="4155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72"/>
          <p:cNvSpPr txBox="1"/>
          <p:nvPr>
            <p:ph type="title"/>
          </p:nvPr>
        </p:nvSpPr>
        <p:spPr>
          <a:xfrm>
            <a:off x="713250" y="142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POVs</a:t>
            </a:r>
            <a:endParaRPr/>
          </a:p>
        </p:txBody>
      </p:sp>
      <p:pic>
        <p:nvPicPr>
          <p:cNvPr id="1739" name="Google Shape;1739;p72"/>
          <p:cNvPicPr preferRelativeResize="0"/>
          <p:nvPr/>
        </p:nvPicPr>
        <p:blipFill>
          <a:blip r:embed="rId3">
            <a:alphaModFix/>
          </a:blip>
          <a:stretch>
            <a:fillRect/>
          </a:stretch>
        </p:blipFill>
        <p:spPr>
          <a:xfrm>
            <a:off x="1144538" y="683525"/>
            <a:ext cx="6854929" cy="4155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cxnSp>
        <p:nvCxnSpPr>
          <p:cNvPr id="1744" name="Google Shape;1744;p73"/>
          <p:cNvCxnSpPr/>
          <p:nvPr/>
        </p:nvCxnSpPr>
        <p:spPr>
          <a:xfrm>
            <a:off x="3340200" y="2269825"/>
            <a:ext cx="1014300" cy="0"/>
          </a:xfrm>
          <a:prstGeom prst="straightConnector1">
            <a:avLst/>
          </a:prstGeom>
          <a:noFill/>
          <a:ln cap="flat" cmpd="sng" w="19050">
            <a:solidFill>
              <a:schemeClr val="accent1"/>
            </a:solidFill>
            <a:prstDash val="solid"/>
            <a:round/>
            <a:headEnd len="med" w="med" type="none"/>
            <a:tailEnd len="med" w="med" type="none"/>
          </a:ln>
        </p:spPr>
      </p:cxnSp>
      <p:cxnSp>
        <p:nvCxnSpPr>
          <p:cNvPr id="1745" name="Google Shape;1745;p73"/>
          <p:cNvCxnSpPr/>
          <p:nvPr/>
        </p:nvCxnSpPr>
        <p:spPr>
          <a:xfrm>
            <a:off x="4763125" y="2269825"/>
            <a:ext cx="1014300" cy="0"/>
          </a:xfrm>
          <a:prstGeom prst="straightConnector1">
            <a:avLst/>
          </a:prstGeom>
          <a:noFill/>
          <a:ln cap="flat" cmpd="sng" w="19050">
            <a:solidFill>
              <a:schemeClr val="accent1"/>
            </a:solidFill>
            <a:prstDash val="solid"/>
            <a:round/>
            <a:headEnd len="med" w="med" type="none"/>
            <a:tailEnd len="med" w="med" type="none"/>
          </a:ln>
        </p:spPr>
      </p:cxnSp>
      <p:cxnSp>
        <p:nvCxnSpPr>
          <p:cNvPr id="1746" name="Google Shape;1746;p73"/>
          <p:cNvCxnSpPr/>
          <p:nvPr/>
        </p:nvCxnSpPr>
        <p:spPr>
          <a:xfrm>
            <a:off x="3441350" y="3542513"/>
            <a:ext cx="1014300" cy="0"/>
          </a:xfrm>
          <a:prstGeom prst="straightConnector1">
            <a:avLst/>
          </a:prstGeom>
          <a:noFill/>
          <a:ln cap="flat" cmpd="sng" w="19050">
            <a:solidFill>
              <a:schemeClr val="accent1"/>
            </a:solidFill>
            <a:prstDash val="solid"/>
            <a:round/>
            <a:headEnd len="med" w="med" type="none"/>
            <a:tailEnd len="med" w="med" type="none"/>
          </a:ln>
        </p:spPr>
      </p:cxnSp>
      <p:cxnSp>
        <p:nvCxnSpPr>
          <p:cNvPr id="1747" name="Google Shape;1747;p73"/>
          <p:cNvCxnSpPr/>
          <p:nvPr/>
        </p:nvCxnSpPr>
        <p:spPr>
          <a:xfrm>
            <a:off x="4864275" y="3542513"/>
            <a:ext cx="1014300" cy="0"/>
          </a:xfrm>
          <a:prstGeom prst="straightConnector1">
            <a:avLst/>
          </a:prstGeom>
          <a:noFill/>
          <a:ln cap="flat" cmpd="sng" w="19050">
            <a:solidFill>
              <a:schemeClr val="accent1"/>
            </a:solidFill>
            <a:prstDash val="solid"/>
            <a:round/>
            <a:headEnd len="med" w="med" type="none"/>
            <a:tailEnd len="med" w="med" type="none"/>
          </a:ln>
        </p:spPr>
      </p:cxnSp>
      <p:sp>
        <p:nvSpPr>
          <p:cNvPr id="1748" name="Google Shape;1748;p7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Potential Needs</a:t>
            </a:r>
            <a:endParaRPr/>
          </a:p>
        </p:txBody>
      </p:sp>
      <p:sp>
        <p:nvSpPr>
          <p:cNvPr id="1749" name="Google Shape;1749;p73"/>
          <p:cNvSpPr/>
          <p:nvPr/>
        </p:nvSpPr>
        <p:spPr>
          <a:xfrm>
            <a:off x="5530857" y="3219959"/>
            <a:ext cx="645104" cy="645104"/>
          </a:xfrm>
          <a:custGeom>
            <a:rect b="b" l="l" r="r" t="t"/>
            <a:pathLst>
              <a:path extrusionOk="0" h="27148" w="27148">
                <a:moveTo>
                  <a:pt x="13574" y="1"/>
                </a:moveTo>
                <a:cubicBezTo>
                  <a:pt x="6073" y="1"/>
                  <a:pt x="1" y="6073"/>
                  <a:pt x="1" y="13574"/>
                </a:cubicBezTo>
                <a:cubicBezTo>
                  <a:pt x="1" y="21063"/>
                  <a:pt x="6073" y="27147"/>
                  <a:pt x="13574" y="27147"/>
                </a:cubicBezTo>
                <a:cubicBezTo>
                  <a:pt x="21063" y="27147"/>
                  <a:pt x="27147" y="21063"/>
                  <a:pt x="27147" y="13574"/>
                </a:cubicBezTo>
                <a:cubicBezTo>
                  <a:pt x="27147" y="6073"/>
                  <a:pt x="21063"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3"/>
          <p:cNvSpPr txBox="1"/>
          <p:nvPr/>
        </p:nvSpPr>
        <p:spPr>
          <a:xfrm>
            <a:off x="6229825" y="3490905"/>
            <a:ext cx="23097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Hammersmith One"/>
                <a:ea typeface="Hammersmith One"/>
                <a:cs typeface="Hammersmith One"/>
                <a:sym typeface="Hammersmith One"/>
              </a:rPr>
              <a:t>Date without psychological side effects</a:t>
            </a:r>
            <a:endParaRPr b="1" sz="2200">
              <a:solidFill>
                <a:schemeClr val="accent2"/>
              </a:solidFill>
              <a:latin typeface="Hammersmith One"/>
              <a:ea typeface="Hammersmith One"/>
              <a:cs typeface="Hammersmith One"/>
              <a:sym typeface="Hammersmith One"/>
            </a:endParaRPr>
          </a:p>
        </p:txBody>
      </p:sp>
      <p:sp>
        <p:nvSpPr>
          <p:cNvPr id="1751" name="Google Shape;1751;p73"/>
          <p:cNvSpPr/>
          <p:nvPr/>
        </p:nvSpPr>
        <p:spPr>
          <a:xfrm>
            <a:off x="5530857" y="1952658"/>
            <a:ext cx="645104" cy="645081"/>
          </a:xfrm>
          <a:custGeom>
            <a:rect b="b" l="l" r="r" t="t"/>
            <a:pathLst>
              <a:path extrusionOk="0" h="27147" w="27148">
                <a:moveTo>
                  <a:pt x="13574" y="1"/>
                </a:moveTo>
                <a:cubicBezTo>
                  <a:pt x="6073" y="1"/>
                  <a:pt x="1" y="6073"/>
                  <a:pt x="1" y="13574"/>
                </a:cubicBezTo>
                <a:cubicBezTo>
                  <a:pt x="1" y="21075"/>
                  <a:pt x="6073" y="27147"/>
                  <a:pt x="13574" y="27147"/>
                </a:cubicBezTo>
                <a:cubicBezTo>
                  <a:pt x="21063" y="27147"/>
                  <a:pt x="27147" y="21075"/>
                  <a:pt x="27147" y="13574"/>
                </a:cubicBezTo>
                <a:cubicBezTo>
                  <a:pt x="27147" y="6073"/>
                  <a:pt x="21063"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3"/>
          <p:cNvSpPr txBox="1"/>
          <p:nvPr/>
        </p:nvSpPr>
        <p:spPr>
          <a:xfrm>
            <a:off x="6306025" y="1994975"/>
            <a:ext cx="14295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chemeClr val="accent2"/>
                </a:solidFill>
                <a:latin typeface="Hammersmith One"/>
                <a:ea typeface="Hammersmith One"/>
                <a:cs typeface="Hammersmith One"/>
                <a:sym typeface="Hammersmith One"/>
              </a:rPr>
              <a:t>Build small but lasting routines</a:t>
            </a:r>
            <a:endParaRPr b="1" sz="2200">
              <a:solidFill>
                <a:schemeClr val="accent2"/>
              </a:solidFill>
              <a:latin typeface="Hammersmith One"/>
              <a:ea typeface="Hammersmith One"/>
              <a:cs typeface="Hammersmith One"/>
              <a:sym typeface="Hammersmith One"/>
            </a:endParaRPr>
          </a:p>
        </p:txBody>
      </p:sp>
      <p:sp>
        <p:nvSpPr>
          <p:cNvPr id="1753" name="Google Shape;1753;p73"/>
          <p:cNvSpPr/>
          <p:nvPr/>
        </p:nvSpPr>
        <p:spPr>
          <a:xfrm>
            <a:off x="2968063" y="3219959"/>
            <a:ext cx="645081" cy="645104"/>
          </a:xfrm>
          <a:custGeom>
            <a:rect b="b" l="l" r="r" t="t"/>
            <a:pathLst>
              <a:path extrusionOk="0" h="27148" w="27147">
                <a:moveTo>
                  <a:pt x="13574" y="1"/>
                </a:moveTo>
                <a:cubicBezTo>
                  <a:pt x="6085" y="1"/>
                  <a:pt x="1" y="6073"/>
                  <a:pt x="1" y="13574"/>
                </a:cubicBezTo>
                <a:cubicBezTo>
                  <a:pt x="1" y="21063"/>
                  <a:pt x="6085" y="27147"/>
                  <a:pt x="13574" y="27147"/>
                </a:cubicBezTo>
                <a:cubicBezTo>
                  <a:pt x="21075" y="27147"/>
                  <a:pt x="27147" y="21063"/>
                  <a:pt x="27147" y="13574"/>
                </a:cubicBezTo>
                <a:cubicBezTo>
                  <a:pt x="27147" y="6073"/>
                  <a:pt x="21075"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3"/>
          <p:cNvSpPr txBox="1"/>
          <p:nvPr/>
        </p:nvSpPr>
        <p:spPr>
          <a:xfrm>
            <a:off x="604450" y="3303975"/>
            <a:ext cx="2309700" cy="54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2"/>
                </a:solidFill>
                <a:latin typeface="Hammersmith One"/>
                <a:ea typeface="Hammersmith One"/>
                <a:cs typeface="Hammersmith One"/>
                <a:sym typeface="Hammersmith One"/>
              </a:rPr>
              <a:t>Develop social intentionality</a:t>
            </a:r>
            <a:endParaRPr b="1" sz="2200">
              <a:solidFill>
                <a:schemeClr val="accent2"/>
              </a:solidFill>
              <a:latin typeface="Hammersmith One"/>
              <a:ea typeface="Hammersmith One"/>
              <a:cs typeface="Hammersmith One"/>
              <a:sym typeface="Hammersmith One"/>
            </a:endParaRPr>
          </a:p>
        </p:txBody>
      </p:sp>
      <p:sp>
        <p:nvSpPr>
          <p:cNvPr id="1755" name="Google Shape;1755;p73"/>
          <p:cNvSpPr/>
          <p:nvPr/>
        </p:nvSpPr>
        <p:spPr>
          <a:xfrm>
            <a:off x="3613114" y="1952650"/>
            <a:ext cx="1917737" cy="1917759"/>
          </a:xfrm>
          <a:custGeom>
            <a:rect b="b" l="l" r="r" t="t"/>
            <a:pathLst>
              <a:path extrusionOk="0" h="86405" w="86404">
                <a:moveTo>
                  <a:pt x="43196" y="1"/>
                </a:moveTo>
                <a:cubicBezTo>
                  <a:pt x="19336" y="1"/>
                  <a:pt x="0" y="19337"/>
                  <a:pt x="0" y="43197"/>
                </a:cubicBezTo>
                <a:cubicBezTo>
                  <a:pt x="0" y="67057"/>
                  <a:pt x="19336" y="86404"/>
                  <a:pt x="43196" y="86404"/>
                </a:cubicBezTo>
                <a:cubicBezTo>
                  <a:pt x="67068" y="86404"/>
                  <a:pt x="86404" y="67057"/>
                  <a:pt x="86404" y="43197"/>
                </a:cubicBezTo>
                <a:cubicBezTo>
                  <a:pt x="86404" y="19337"/>
                  <a:pt x="67068" y="1"/>
                  <a:pt x="43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3"/>
          <p:cNvSpPr/>
          <p:nvPr/>
        </p:nvSpPr>
        <p:spPr>
          <a:xfrm>
            <a:off x="2968063" y="1947287"/>
            <a:ext cx="645081" cy="645081"/>
          </a:xfrm>
          <a:custGeom>
            <a:rect b="b" l="l" r="r" t="t"/>
            <a:pathLst>
              <a:path extrusionOk="0" h="27147" w="27147">
                <a:moveTo>
                  <a:pt x="13574" y="1"/>
                </a:moveTo>
                <a:cubicBezTo>
                  <a:pt x="6085" y="1"/>
                  <a:pt x="1" y="6085"/>
                  <a:pt x="1" y="13574"/>
                </a:cubicBezTo>
                <a:cubicBezTo>
                  <a:pt x="1" y="21075"/>
                  <a:pt x="6085" y="27147"/>
                  <a:pt x="13574" y="27147"/>
                </a:cubicBezTo>
                <a:cubicBezTo>
                  <a:pt x="21075" y="27147"/>
                  <a:pt x="27147" y="21075"/>
                  <a:pt x="27147" y="13574"/>
                </a:cubicBezTo>
                <a:cubicBezTo>
                  <a:pt x="27147" y="6085"/>
                  <a:pt x="21075"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3"/>
          <p:cNvSpPr txBox="1"/>
          <p:nvPr/>
        </p:nvSpPr>
        <p:spPr>
          <a:xfrm>
            <a:off x="920250" y="1952775"/>
            <a:ext cx="19176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200">
                <a:solidFill>
                  <a:schemeClr val="accent2"/>
                </a:solidFill>
                <a:latin typeface="Hammersmith One"/>
                <a:ea typeface="Hammersmith One"/>
                <a:cs typeface="Hammersmith One"/>
                <a:sym typeface="Hammersmith One"/>
              </a:rPr>
              <a:t>Combat post-grad loneliness</a:t>
            </a:r>
            <a:endParaRPr b="1" sz="2200">
              <a:solidFill>
                <a:schemeClr val="accent2"/>
              </a:solidFill>
              <a:latin typeface="Hammersmith One"/>
              <a:ea typeface="Hammersmith One"/>
              <a:cs typeface="Hammersmith One"/>
              <a:sym typeface="Hammersmith One"/>
            </a:endParaRPr>
          </a:p>
        </p:txBody>
      </p:sp>
      <p:sp>
        <p:nvSpPr>
          <p:cNvPr id="1758" name="Google Shape;1758;p73"/>
          <p:cNvSpPr/>
          <p:nvPr/>
        </p:nvSpPr>
        <p:spPr>
          <a:xfrm>
            <a:off x="5661905" y="2100461"/>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9" name="Google Shape;1759;p73"/>
          <p:cNvGrpSpPr/>
          <p:nvPr/>
        </p:nvGrpSpPr>
        <p:grpSpPr>
          <a:xfrm>
            <a:off x="3122761" y="3360382"/>
            <a:ext cx="335706" cy="364258"/>
            <a:chOff x="-42778750" y="2320125"/>
            <a:chExt cx="285125" cy="309375"/>
          </a:xfrm>
        </p:grpSpPr>
        <p:sp>
          <p:nvSpPr>
            <p:cNvPr id="1760" name="Google Shape;1760;p73"/>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3"/>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62" name="Google Shape;1762;p73"/>
          <p:cNvPicPr preferRelativeResize="0"/>
          <p:nvPr/>
        </p:nvPicPr>
        <p:blipFill rotWithShape="1">
          <a:blip r:embed="rId3">
            <a:alphaModFix/>
          </a:blip>
          <a:srcRect b="12556" l="0" r="0" t="0"/>
          <a:stretch/>
        </p:blipFill>
        <p:spPr>
          <a:xfrm>
            <a:off x="3768738" y="2209132"/>
            <a:ext cx="1606525" cy="1404793"/>
          </a:xfrm>
          <a:prstGeom prst="rect">
            <a:avLst/>
          </a:prstGeom>
          <a:noFill/>
          <a:ln>
            <a:noFill/>
          </a:ln>
        </p:spPr>
      </p:pic>
      <p:grpSp>
        <p:nvGrpSpPr>
          <p:cNvPr id="1763" name="Google Shape;1763;p73"/>
          <p:cNvGrpSpPr/>
          <p:nvPr/>
        </p:nvGrpSpPr>
        <p:grpSpPr>
          <a:xfrm>
            <a:off x="4864272" y="1638660"/>
            <a:ext cx="396931" cy="373147"/>
            <a:chOff x="-42804750" y="1949600"/>
            <a:chExt cx="337125" cy="316925"/>
          </a:xfrm>
        </p:grpSpPr>
        <p:sp>
          <p:nvSpPr>
            <p:cNvPr id="1764" name="Google Shape;1764;p73"/>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3"/>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3"/>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7" name="Google Shape;1767;p73"/>
          <p:cNvSpPr txBox="1"/>
          <p:nvPr/>
        </p:nvSpPr>
        <p:spPr>
          <a:xfrm>
            <a:off x="7200125" y="3329625"/>
            <a:ext cx="529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njari"/>
              <a:ea typeface="Manjari"/>
              <a:cs typeface="Manjari"/>
              <a:sym typeface="Manjari"/>
            </a:endParaRPr>
          </a:p>
        </p:txBody>
      </p:sp>
      <p:pic>
        <p:nvPicPr>
          <p:cNvPr id="1768" name="Google Shape;1768;p73"/>
          <p:cNvPicPr preferRelativeResize="0"/>
          <p:nvPr/>
        </p:nvPicPr>
        <p:blipFill rotWithShape="1">
          <a:blip r:embed="rId4">
            <a:alphaModFix/>
          </a:blip>
          <a:srcRect b="16289" l="0" r="0" t="0"/>
          <a:stretch/>
        </p:blipFill>
        <p:spPr>
          <a:xfrm>
            <a:off x="2968039" y="1999817"/>
            <a:ext cx="645101" cy="540019"/>
          </a:xfrm>
          <a:prstGeom prst="rect">
            <a:avLst/>
          </a:prstGeom>
          <a:noFill/>
          <a:ln>
            <a:noFill/>
          </a:ln>
        </p:spPr>
      </p:pic>
      <p:pic>
        <p:nvPicPr>
          <p:cNvPr id="1769" name="Google Shape;1769;p73"/>
          <p:cNvPicPr preferRelativeResize="0"/>
          <p:nvPr/>
        </p:nvPicPr>
        <p:blipFill rotWithShape="1">
          <a:blip r:embed="rId5">
            <a:alphaModFix/>
          </a:blip>
          <a:srcRect b="22738" l="0" r="0" t="0"/>
          <a:stretch/>
        </p:blipFill>
        <p:spPr>
          <a:xfrm>
            <a:off x="5564025" y="3318935"/>
            <a:ext cx="578776" cy="44717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7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Questions/Next Steps</a:t>
            </a:r>
            <a:endParaRPr/>
          </a:p>
        </p:txBody>
      </p:sp>
      <p:sp>
        <p:nvSpPr>
          <p:cNvPr id="1775" name="Google Shape;1775;p74"/>
          <p:cNvSpPr/>
          <p:nvPr/>
        </p:nvSpPr>
        <p:spPr>
          <a:xfrm>
            <a:off x="2446200" y="1580900"/>
            <a:ext cx="4251600" cy="29610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4"/>
          <p:cNvSpPr txBox="1"/>
          <p:nvPr/>
        </p:nvSpPr>
        <p:spPr>
          <a:xfrm>
            <a:off x="2883300" y="1989650"/>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600">
                <a:solidFill>
                  <a:schemeClr val="accent2"/>
                </a:solidFill>
                <a:latin typeface="Manjari"/>
                <a:ea typeface="Manjari"/>
                <a:cs typeface="Manjari"/>
                <a:sym typeface="Manjari"/>
              </a:rPr>
              <a:t>Investigate more extreme users</a:t>
            </a:r>
            <a:endParaRPr sz="1600">
              <a:solidFill>
                <a:schemeClr val="accent2"/>
              </a:solidFill>
              <a:latin typeface="Manjari"/>
              <a:ea typeface="Manjari"/>
              <a:cs typeface="Manjari"/>
              <a:sym typeface="Manjari"/>
            </a:endParaRPr>
          </a:p>
        </p:txBody>
      </p:sp>
      <p:sp>
        <p:nvSpPr>
          <p:cNvPr id="1777" name="Google Shape;1777;p74"/>
          <p:cNvSpPr txBox="1"/>
          <p:nvPr/>
        </p:nvSpPr>
        <p:spPr>
          <a:xfrm>
            <a:off x="2705100" y="2367675"/>
            <a:ext cx="37338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600">
                <a:solidFill>
                  <a:schemeClr val="accent2"/>
                </a:solidFill>
                <a:latin typeface="Manjari"/>
                <a:ea typeface="Manjari"/>
                <a:cs typeface="Manjari"/>
                <a:sym typeface="Manjari"/>
              </a:rPr>
              <a:t>Solidify “How Might We” statements</a:t>
            </a:r>
            <a:endParaRPr sz="1600">
              <a:solidFill>
                <a:schemeClr val="accent2"/>
              </a:solidFill>
              <a:latin typeface="Manjari"/>
              <a:ea typeface="Manjari"/>
              <a:cs typeface="Manjari"/>
              <a:sym typeface="Manjari"/>
            </a:endParaRPr>
          </a:p>
        </p:txBody>
      </p:sp>
      <p:sp>
        <p:nvSpPr>
          <p:cNvPr id="1778" name="Google Shape;1778;p74"/>
          <p:cNvSpPr txBox="1"/>
          <p:nvPr/>
        </p:nvSpPr>
        <p:spPr>
          <a:xfrm>
            <a:off x="2883300" y="274563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600">
                <a:solidFill>
                  <a:schemeClr val="accent2"/>
                </a:solidFill>
                <a:latin typeface="Manjari"/>
                <a:ea typeface="Manjari"/>
                <a:cs typeface="Manjari"/>
                <a:sym typeface="Manjari"/>
              </a:rPr>
              <a:t>Seek out more interviewees</a:t>
            </a:r>
            <a:endParaRPr sz="1600">
              <a:solidFill>
                <a:schemeClr val="accent2"/>
              </a:solidFill>
              <a:latin typeface="Manjari"/>
              <a:ea typeface="Manjari"/>
              <a:cs typeface="Manjari"/>
              <a:sym typeface="Manjari"/>
            </a:endParaRPr>
          </a:p>
        </p:txBody>
      </p:sp>
      <p:sp>
        <p:nvSpPr>
          <p:cNvPr id="1779" name="Google Shape;1779;p74"/>
          <p:cNvSpPr txBox="1"/>
          <p:nvPr/>
        </p:nvSpPr>
        <p:spPr>
          <a:xfrm>
            <a:off x="2883300" y="312361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a:solidFill>
                  <a:schemeClr val="accent2"/>
                </a:solidFill>
                <a:latin typeface="Manjari"/>
                <a:ea typeface="Manjari"/>
                <a:cs typeface="Manjari"/>
                <a:sym typeface="Manjari"/>
              </a:rPr>
            </a:br>
            <a:r>
              <a:rPr lang="en" sz="1600">
                <a:solidFill>
                  <a:schemeClr val="accent2"/>
                </a:solidFill>
                <a:latin typeface="Manjari"/>
                <a:ea typeface="Manjari"/>
                <a:cs typeface="Manjari"/>
                <a:sym typeface="Manjari"/>
              </a:rPr>
              <a:t>Visualize our data in different ways</a:t>
            </a:r>
            <a:endParaRPr sz="1600">
              <a:solidFill>
                <a:schemeClr val="accent2"/>
              </a:solidFill>
              <a:latin typeface="Manjari"/>
              <a:ea typeface="Manjari"/>
              <a:cs typeface="Manjari"/>
              <a:sym typeface="Manjari"/>
            </a:endParaRPr>
          </a:p>
        </p:txBody>
      </p:sp>
      <p:sp>
        <p:nvSpPr>
          <p:cNvPr id="1780" name="Google Shape;1780;p74"/>
          <p:cNvSpPr txBox="1"/>
          <p:nvPr/>
        </p:nvSpPr>
        <p:spPr>
          <a:xfrm>
            <a:off x="2883300" y="387957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lang="en" sz="1600">
                <a:solidFill>
                  <a:schemeClr val="accent2"/>
                </a:solidFill>
                <a:latin typeface="Manjari"/>
                <a:ea typeface="Manjari"/>
                <a:cs typeface="Manjari"/>
                <a:sym typeface="Manjari"/>
              </a:rPr>
              <a:t>Brainstorming and experience prototyping</a:t>
            </a:r>
            <a:endParaRPr sz="1600">
              <a:solidFill>
                <a:schemeClr val="accent2"/>
              </a:solidFill>
              <a:latin typeface="Manjari"/>
              <a:ea typeface="Manjari"/>
              <a:cs typeface="Manjari"/>
              <a:sym typeface="Manja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5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01</a:t>
            </a:r>
            <a:r>
              <a:rPr lang="en"/>
              <a:t> </a:t>
            </a:r>
            <a:r>
              <a:rPr lang="en"/>
              <a:t>Meet the Team</a:t>
            </a:r>
            <a:endParaRPr/>
          </a:p>
        </p:txBody>
      </p:sp>
      <p:sp>
        <p:nvSpPr>
          <p:cNvPr id="1346" name="Google Shape;1346;p54"/>
          <p:cNvSpPr/>
          <p:nvPr/>
        </p:nvSpPr>
        <p:spPr>
          <a:xfrm>
            <a:off x="7698470" y="1489138"/>
            <a:ext cx="39733" cy="41601"/>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7" name="Google Shape;1347;p54"/>
          <p:cNvSpPr/>
          <p:nvPr/>
        </p:nvSpPr>
        <p:spPr>
          <a:xfrm>
            <a:off x="7551041" y="1442570"/>
            <a:ext cx="106153" cy="30606"/>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48" name="Google Shape;1348;p54"/>
          <p:cNvSpPr txBox="1"/>
          <p:nvPr/>
        </p:nvSpPr>
        <p:spPr>
          <a:xfrm>
            <a:off x="67015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2"/>
                </a:solidFill>
                <a:latin typeface="Hammersmith One"/>
                <a:ea typeface="Hammersmith One"/>
                <a:cs typeface="Hammersmith One"/>
                <a:sym typeface="Hammersmith One"/>
              </a:rPr>
              <a:t>Platon</a:t>
            </a:r>
            <a:endParaRPr b="1" sz="2200">
              <a:solidFill>
                <a:schemeClr val="accent2"/>
              </a:solidFill>
              <a:latin typeface="Hammersmith One"/>
              <a:ea typeface="Hammersmith One"/>
              <a:cs typeface="Hammersmith One"/>
              <a:sym typeface="Hammersmith One"/>
            </a:endParaRPr>
          </a:p>
        </p:txBody>
      </p:sp>
      <p:sp>
        <p:nvSpPr>
          <p:cNvPr id="1349" name="Google Shape;1349;p54"/>
          <p:cNvSpPr txBox="1"/>
          <p:nvPr/>
        </p:nvSpPr>
        <p:spPr>
          <a:xfrm>
            <a:off x="67015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Junior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Symbolic Systems</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NYC, NY</a:t>
            </a:r>
            <a:endParaRPr sz="1600">
              <a:solidFill>
                <a:schemeClr val="accent2"/>
              </a:solidFill>
              <a:latin typeface="Manjari"/>
              <a:ea typeface="Manjari"/>
              <a:cs typeface="Manjari"/>
              <a:sym typeface="Manjari"/>
            </a:endParaRPr>
          </a:p>
        </p:txBody>
      </p:sp>
      <p:sp>
        <p:nvSpPr>
          <p:cNvPr id="1350" name="Google Shape;1350;p54"/>
          <p:cNvSpPr txBox="1"/>
          <p:nvPr/>
        </p:nvSpPr>
        <p:spPr>
          <a:xfrm>
            <a:off x="47552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Hammersmith One"/>
                <a:ea typeface="Hammersmith One"/>
                <a:cs typeface="Hammersmith One"/>
                <a:sym typeface="Hammersmith One"/>
              </a:rPr>
              <a:t>Anooshree</a:t>
            </a:r>
            <a:endParaRPr b="1" sz="2200">
              <a:solidFill>
                <a:schemeClr val="accent1"/>
              </a:solidFill>
              <a:latin typeface="Hammersmith One"/>
              <a:ea typeface="Hammersmith One"/>
              <a:cs typeface="Hammersmith One"/>
              <a:sym typeface="Hammersmith One"/>
            </a:endParaRPr>
          </a:p>
        </p:txBody>
      </p:sp>
      <p:sp>
        <p:nvSpPr>
          <p:cNvPr id="1351" name="Google Shape;1351;p54"/>
          <p:cNvSpPr txBox="1"/>
          <p:nvPr/>
        </p:nvSpPr>
        <p:spPr>
          <a:xfrm>
            <a:off x="47552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r>
              <a:rPr lang="en" sz="1600">
                <a:solidFill>
                  <a:schemeClr val="accent2"/>
                </a:solidFill>
                <a:latin typeface="Manjari"/>
                <a:ea typeface="Manjari"/>
                <a:cs typeface="Manjari"/>
                <a:sym typeface="Manjari"/>
              </a:rPr>
              <a:t> </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Computer Science</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San Jose, CA</a:t>
            </a:r>
            <a:endParaRPr sz="1600">
              <a:solidFill>
                <a:schemeClr val="accent2"/>
              </a:solidFill>
              <a:latin typeface="Manjari"/>
              <a:ea typeface="Manjari"/>
              <a:cs typeface="Manjari"/>
              <a:sym typeface="Manjari"/>
            </a:endParaRPr>
          </a:p>
        </p:txBody>
      </p:sp>
      <p:sp>
        <p:nvSpPr>
          <p:cNvPr id="1352" name="Google Shape;1352;p54"/>
          <p:cNvSpPr/>
          <p:nvPr/>
        </p:nvSpPr>
        <p:spPr>
          <a:xfrm>
            <a:off x="1411578" y="1494147"/>
            <a:ext cx="40497" cy="59911"/>
          </a:xfrm>
          <a:custGeom>
            <a:rect b="b" l="l" r="r" t="t"/>
            <a:pathLst>
              <a:path extrusionOk="0" h="4234" w="2862">
                <a:moveTo>
                  <a:pt x="2861" y="0"/>
                </a:moveTo>
                <a:lnTo>
                  <a:pt x="0" y="2117"/>
                </a:lnTo>
                <a:lnTo>
                  <a:pt x="2861" y="4234"/>
                </a:lnTo>
                <a:lnTo>
                  <a:pt x="28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3" name="Google Shape;1353;p54"/>
          <p:cNvSpPr/>
          <p:nvPr/>
        </p:nvSpPr>
        <p:spPr>
          <a:xfrm>
            <a:off x="791500" y="1213000"/>
            <a:ext cx="1656600" cy="162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txBox="1"/>
          <p:nvPr/>
        </p:nvSpPr>
        <p:spPr>
          <a:xfrm>
            <a:off x="7102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3"/>
                </a:solidFill>
                <a:latin typeface="Hammersmith One"/>
                <a:ea typeface="Hammersmith One"/>
                <a:cs typeface="Hammersmith One"/>
                <a:sym typeface="Hammersmith One"/>
              </a:rPr>
              <a:t>Amy</a:t>
            </a:r>
            <a:endParaRPr b="1" sz="2200">
              <a:solidFill>
                <a:schemeClr val="accent3"/>
              </a:solidFill>
              <a:latin typeface="Hammersmith One"/>
              <a:ea typeface="Hammersmith One"/>
              <a:cs typeface="Hammersmith One"/>
              <a:sym typeface="Hammersmith One"/>
            </a:endParaRPr>
          </a:p>
        </p:txBody>
      </p:sp>
      <p:sp>
        <p:nvSpPr>
          <p:cNvPr id="1355" name="Google Shape;1355;p54"/>
          <p:cNvSpPr txBox="1"/>
          <p:nvPr/>
        </p:nvSpPr>
        <p:spPr>
          <a:xfrm>
            <a:off x="7102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Computer Science</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Boston, MA</a:t>
            </a:r>
            <a:endParaRPr sz="1600">
              <a:solidFill>
                <a:schemeClr val="accent2"/>
              </a:solidFill>
              <a:latin typeface="Manjari"/>
              <a:ea typeface="Manjari"/>
              <a:cs typeface="Manjari"/>
              <a:sym typeface="Manjari"/>
            </a:endParaRPr>
          </a:p>
        </p:txBody>
      </p:sp>
      <p:sp>
        <p:nvSpPr>
          <p:cNvPr id="1356" name="Google Shape;1356;p54"/>
          <p:cNvSpPr/>
          <p:nvPr/>
        </p:nvSpPr>
        <p:spPr>
          <a:xfrm>
            <a:off x="3143845" y="1499383"/>
            <a:ext cx="23998" cy="47954"/>
          </a:xfrm>
          <a:custGeom>
            <a:rect b="b" l="l" r="r" t="t"/>
            <a:pathLst>
              <a:path extrusionOk="0" h="3389" w="1696">
                <a:moveTo>
                  <a:pt x="1" y="1"/>
                </a:moveTo>
                <a:lnTo>
                  <a:pt x="1" y="3388"/>
                </a:lnTo>
                <a:lnTo>
                  <a:pt x="1696" y="1693"/>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57" name="Google Shape;1357;p54"/>
          <p:cNvSpPr txBox="1"/>
          <p:nvPr/>
        </p:nvSpPr>
        <p:spPr>
          <a:xfrm>
            <a:off x="26565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Hammersmith One"/>
                <a:ea typeface="Hammersmith One"/>
                <a:cs typeface="Hammersmith One"/>
                <a:sym typeface="Hammersmith One"/>
              </a:rPr>
              <a:t>Tara</a:t>
            </a:r>
            <a:endParaRPr b="1" sz="2200">
              <a:solidFill>
                <a:schemeClr val="lt1"/>
              </a:solidFill>
              <a:latin typeface="Hammersmith One"/>
              <a:ea typeface="Hammersmith One"/>
              <a:cs typeface="Hammersmith One"/>
              <a:sym typeface="Hammersmith One"/>
            </a:endParaRPr>
          </a:p>
        </p:txBody>
      </p:sp>
      <p:sp>
        <p:nvSpPr>
          <p:cNvPr id="1358" name="Google Shape;1358;p54"/>
          <p:cNvSpPr txBox="1"/>
          <p:nvPr/>
        </p:nvSpPr>
        <p:spPr>
          <a:xfrm>
            <a:off x="26565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Symbolic Systems</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Oakland, CA</a:t>
            </a:r>
            <a:endParaRPr sz="1600">
              <a:solidFill>
                <a:schemeClr val="accent2"/>
              </a:solidFill>
              <a:latin typeface="Manjari"/>
              <a:ea typeface="Manjari"/>
              <a:cs typeface="Manjari"/>
              <a:sym typeface="Manjari"/>
            </a:endParaRPr>
          </a:p>
        </p:txBody>
      </p:sp>
      <p:sp>
        <p:nvSpPr>
          <p:cNvPr id="1359" name="Google Shape;1359;p54"/>
          <p:cNvSpPr/>
          <p:nvPr/>
        </p:nvSpPr>
        <p:spPr>
          <a:xfrm>
            <a:off x="2833575" y="1238200"/>
            <a:ext cx="1656600" cy="1640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4812650" y="1213003"/>
            <a:ext cx="1593600" cy="157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6845350" y="1213000"/>
            <a:ext cx="1716600" cy="167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2" name="Google Shape;1362;p54"/>
          <p:cNvPicPr preferRelativeResize="0"/>
          <p:nvPr/>
        </p:nvPicPr>
        <p:blipFill>
          <a:blip r:embed="rId3">
            <a:alphaModFix/>
          </a:blip>
          <a:stretch>
            <a:fillRect/>
          </a:stretch>
        </p:blipFill>
        <p:spPr>
          <a:xfrm>
            <a:off x="898151" y="1333000"/>
            <a:ext cx="1443300" cy="1388400"/>
          </a:xfrm>
          <a:prstGeom prst="ellipse">
            <a:avLst/>
          </a:prstGeom>
          <a:noFill/>
          <a:ln>
            <a:noFill/>
          </a:ln>
        </p:spPr>
      </p:pic>
      <p:pic>
        <p:nvPicPr>
          <p:cNvPr id="1363" name="Google Shape;1363;p54"/>
          <p:cNvPicPr preferRelativeResize="0"/>
          <p:nvPr/>
        </p:nvPicPr>
        <p:blipFill>
          <a:blip r:embed="rId4">
            <a:alphaModFix/>
          </a:blip>
          <a:stretch>
            <a:fillRect/>
          </a:stretch>
        </p:blipFill>
        <p:spPr>
          <a:xfrm>
            <a:off x="6996688" y="1330900"/>
            <a:ext cx="1443300" cy="1443300"/>
          </a:xfrm>
          <a:prstGeom prst="ellipse">
            <a:avLst/>
          </a:prstGeom>
          <a:noFill/>
          <a:ln>
            <a:noFill/>
          </a:ln>
        </p:spPr>
      </p:pic>
      <p:pic>
        <p:nvPicPr>
          <p:cNvPr id="1364" name="Google Shape;1364;p54"/>
          <p:cNvPicPr preferRelativeResize="0"/>
          <p:nvPr/>
        </p:nvPicPr>
        <p:blipFill>
          <a:blip r:embed="rId5">
            <a:alphaModFix/>
          </a:blip>
          <a:stretch>
            <a:fillRect/>
          </a:stretch>
        </p:blipFill>
        <p:spPr>
          <a:xfrm>
            <a:off x="2940231" y="1336748"/>
            <a:ext cx="1443300" cy="1443300"/>
          </a:xfrm>
          <a:prstGeom prst="ellipse">
            <a:avLst/>
          </a:prstGeom>
          <a:noFill/>
          <a:ln>
            <a:noFill/>
          </a:ln>
        </p:spPr>
      </p:pic>
      <p:pic>
        <p:nvPicPr>
          <p:cNvPr id="1365" name="Google Shape;1365;p54"/>
          <p:cNvPicPr preferRelativeResize="0"/>
          <p:nvPr/>
        </p:nvPicPr>
        <p:blipFill>
          <a:blip r:embed="rId6">
            <a:alphaModFix/>
          </a:blip>
          <a:stretch>
            <a:fillRect/>
          </a:stretch>
        </p:blipFill>
        <p:spPr>
          <a:xfrm>
            <a:off x="4898862" y="1280350"/>
            <a:ext cx="1443300" cy="14433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5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02</a:t>
            </a:r>
            <a:r>
              <a:rPr lang="en"/>
              <a:t> </a:t>
            </a:r>
            <a:r>
              <a:rPr lang="en"/>
              <a:t>Domain</a:t>
            </a:r>
            <a:endParaRPr/>
          </a:p>
        </p:txBody>
      </p:sp>
      <p:sp>
        <p:nvSpPr>
          <p:cNvPr id="1371" name="Google Shape;1371;p55"/>
          <p:cNvSpPr/>
          <p:nvPr/>
        </p:nvSpPr>
        <p:spPr>
          <a:xfrm>
            <a:off x="2446200" y="1580900"/>
            <a:ext cx="4251600" cy="2270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5"/>
          <p:cNvSpPr txBox="1"/>
          <p:nvPr/>
        </p:nvSpPr>
        <p:spPr>
          <a:xfrm>
            <a:off x="2978025" y="1352450"/>
            <a:ext cx="3188100" cy="465900"/>
          </a:xfrm>
          <a:prstGeom prst="rect">
            <a:avLst/>
          </a:prstGeom>
          <a:solidFill>
            <a:schemeClr val="dk2"/>
          </a:solidFill>
          <a:ln>
            <a:noFill/>
          </a:ln>
        </p:spPr>
        <p:txBody>
          <a:bodyPr anchorCtr="0" anchor="t" bIns="91425" lIns="91425" spcFirstLastPara="1" rIns="91425" wrap="square" tIns="54850">
            <a:noAutofit/>
          </a:bodyPr>
          <a:lstStyle/>
          <a:p>
            <a:pPr indent="0" lvl="0" marL="0" rtl="0" algn="ctr">
              <a:spcBef>
                <a:spcPts val="0"/>
              </a:spcBef>
              <a:spcAft>
                <a:spcPts val="0"/>
              </a:spcAft>
              <a:buNone/>
            </a:pPr>
            <a:r>
              <a:rPr b="1" lang="en" sz="2200">
                <a:solidFill>
                  <a:srgbClr val="FFFFFF"/>
                </a:solidFill>
                <a:latin typeface="Hammersmith One"/>
                <a:ea typeface="Hammersmith One"/>
                <a:cs typeface="Hammersmith One"/>
                <a:sym typeface="Hammersmith One"/>
              </a:rPr>
              <a:t>New  Grad</a:t>
            </a:r>
            <a:endParaRPr b="1" sz="900">
              <a:solidFill>
                <a:srgbClr val="FFFFFF"/>
              </a:solidFill>
              <a:latin typeface="Glass Antiqua"/>
              <a:ea typeface="Glass Antiqua"/>
              <a:cs typeface="Glass Antiqua"/>
              <a:sym typeface="Glass Antiqua"/>
            </a:endParaRPr>
          </a:p>
        </p:txBody>
      </p:sp>
      <p:sp>
        <p:nvSpPr>
          <p:cNvPr id="1373" name="Google Shape;1373;p55"/>
          <p:cNvSpPr txBox="1"/>
          <p:nvPr/>
        </p:nvSpPr>
        <p:spPr>
          <a:xfrm>
            <a:off x="2883300" y="1989650"/>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a:solidFill>
                  <a:schemeClr val="accent2"/>
                </a:solidFill>
                <a:latin typeface="Manjari"/>
                <a:ea typeface="Manjari"/>
                <a:cs typeface="Manjari"/>
                <a:sym typeface="Manjari"/>
              </a:rPr>
            </a:br>
            <a:r>
              <a:rPr lang="en" sz="1600">
                <a:solidFill>
                  <a:schemeClr val="accent2"/>
                </a:solidFill>
                <a:latin typeface="Manjari"/>
                <a:ea typeface="Manjari"/>
                <a:cs typeface="Manjari"/>
                <a:sym typeface="Manjari"/>
              </a:rPr>
              <a:t>Loneliness</a:t>
            </a:r>
            <a:endParaRPr sz="1600">
              <a:solidFill>
                <a:schemeClr val="accent2"/>
              </a:solidFill>
              <a:latin typeface="Manjari"/>
              <a:ea typeface="Manjari"/>
              <a:cs typeface="Manjari"/>
              <a:sym typeface="Manjari"/>
            </a:endParaRPr>
          </a:p>
        </p:txBody>
      </p:sp>
      <p:sp>
        <p:nvSpPr>
          <p:cNvPr id="1374" name="Google Shape;1374;p55"/>
          <p:cNvSpPr txBox="1"/>
          <p:nvPr/>
        </p:nvSpPr>
        <p:spPr>
          <a:xfrm>
            <a:off x="2883300" y="236765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a:solidFill>
                  <a:schemeClr val="accent2"/>
                </a:solidFill>
                <a:latin typeface="Manjari"/>
                <a:ea typeface="Manjari"/>
                <a:cs typeface="Manjari"/>
                <a:sym typeface="Manjari"/>
              </a:rPr>
            </a:br>
            <a:r>
              <a:rPr lang="en" sz="1600">
                <a:solidFill>
                  <a:schemeClr val="accent2"/>
                </a:solidFill>
                <a:latin typeface="Manjari"/>
                <a:ea typeface="Manjari"/>
                <a:cs typeface="Manjari"/>
                <a:sym typeface="Manjari"/>
              </a:rPr>
              <a:t>Housing</a:t>
            </a:r>
            <a:endParaRPr sz="1600">
              <a:solidFill>
                <a:schemeClr val="accent2"/>
              </a:solidFill>
              <a:latin typeface="Manjari"/>
              <a:ea typeface="Manjari"/>
              <a:cs typeface="Manjari"/>
              <a:sym typeface="Manjari"/>
            </a:endParaRPr>
          </a:p>
        </p:txBody>
      </p:sp>
      <p:sp>
        <p:nvSpPr>
          <p:cNvPr id="1375" name="Google Shape;1375;p55"/>
          <p:cNvSpPr txBox="1"/>
          <p:nvPr/>
        </p:nvSpPr>
        <p:spPr>
          <a:xfrm>
            <a:off x="2883300" y="274563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a:solidFill>
                  <a:schemeClr val="accent2"/>
                </a:solidFill>
                <a:latin typeface="Manjari"/>
                <a:ea typeface="Manjari"/>
                <a:cs typeface="Manjari"/>
                <a:sym typeface="Manjari"/>
              </a:rPr>
            </a:br>
            <a:r>
              <a:rPr lang="en" sz="1600">
                <a:solidFill>
                  <a:schemeClr val="accent2"/>
                </a:solidFill>
                <a:latin typeface="Manjari"/>
                <a:ea typeface="Manjari"/>
                <a:cs typeface="Manjari"/>
                <a:sym typeface="Manjari"/>
              </a:rPr>
              <a:t>Intentionality</a:t>
            </a:r>
            <a:endParaRPr sz="1600">
              <a:solidFill>
                <a:schemeClr val="accent2"/>
              </a:solidFill>
              <a:latin typeface="Manjari"/>
              <a:ea typeface="Manjari"/>
              <a:cs typeface="Manjari"/>
              <a:sym typeface="Manjari"/>
            </a:endParaRPr>
          </a:p>
        </p:txBody>
      </p:sp>
      <p:sp>
        <p:nvSpPr>
          <p:cNvPr id="1376" name="Google Shape;1376;p55"/>
          <p:cNvSpPr txBox="1"/>
          <p:nvPr/>
        </p:nvSpPr>
        <p:spPr>
          <a:xfrm>
            <a:off x="2883300" y="312361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a:solidFill>
                  <a:schemeClr val="accent2"/>
                </a:solidFill>
                <a:latin typeface="Manjari"/>
                <a:ea typeface="Manjari"/>
                <a:cs typeface="Manjari"/>
                <a:sym typeface="Manjari"/>
              </a:rPr>
            </a:br>
            <a:r>
              <a:rPr lang="en" sz="1600">
                <a:solidFill>
                  <a:schemeClr val="accent2"/>
                </a:solidFill>
                <a:latin typeface="Manjari"/>
                <a:ea typeface="Manjari"/>
                <a:cs typeface="Manjari"/>
                <a:sym typeface="Manjari"/>
              </a:rPr>
              <a:t>Dating</a:t>
            </a:r>
            <a:endParaRPr sz="1600">
              <a:solidFill>
                <a:schemeClr val="accent2"/>
              </a:solidFill>
              <a:latin typeface="Manjari"/>
              <a:ea typeface="Manjari"/>
              <a:cs typeface="Manjari"/>
              <a:sym typeface="Manja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56"/>
          <p:cNvSpPr txBox="1"/>
          <p:nvPr>
            <p:ph type="title"/>
          </p:nvPr>
        </p:nvSpPr>
        <p:spPr>
          <a:xfrm>
            <a:off x="21717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Participants</a:t>
            </a:r>
            <a:endParaRPr sz="4000"/>
          </a:p>
        </p:txBody>
      </p:sp>
      <p:sp>
        <p:nvSpPr>
          <p:cNvPr id="1382" name="Google Shape;1382;p56"/>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83" name="Google Shape;1383;p56"/>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7" name="Shape 1387"/>
        <p:cNvGrpSpPr/>
        <p:nvPr/>
      </p:nvGrpSpPr>
      <p:grpSpPr>
        <a:xfrm>
          <a:off x="0" y="0"/>
          <a:ext cx="0" cy="0"/>
          <a:chOff x="0" y="0"/>
          <a:chExt cx="0" cy="0"/>
        </a:xfrm>
      </p:grpSpPr>
      <p:sp>
        <p:nvSpPr>
          <p:cNvPr id="1388" name="Google Shape;1388;p57"/>
          <p:cNvSpPr/>
          <p:nvPr/>
        </p:nvSpPr>
        <p:spPr>
          <a:xfrm>
            <a:off x="2249612" y="534225"/>
            <a:ext cx="5583900" cy="4031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389" name="Google Shape;1389;p57"/>
          <p:cNvSpPr/>
          <p:nvPr/>
        </p:nvSpPr>
        <p:spPr>
          <a:xfrm>
            <a:off x="7506975" y="3442969"/>
            <a:ext cx="764314" cy="67418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0" name="Google Shape;1390;p57"/>
          <p:cNvGrpSpPr/>
          <p:nvPr/>
        </p:nvGrpSpPr>
        <p:grpSpPr>
          <a:xfrm>
            <a:off x="-380995" y="-80449"/>
            <a:ext cx="2277317" cy="5304377"/>
            <a:chOff x="224725" y="566950"/>
            <a:chExt cx="1850875" cy="4311100"/>
          </a:xfrm>
        </p:grpSpPr>
        <p:sp>
          <p:nvSpPr>
            <p:cNvPr id="1391" name="Google Shape;1391;p57"/>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7"/>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7"/>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7"/>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7"/>
          <p:cNvSpPr txBox="1"/>
          <p:nvPr/>
        </p:nvSpPr>
        <p:spPr>
          <a:xfrm>
            <a:off x="2296262" y="610425"/>
            <a:ext cx="5490600" cy="52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2"/>
                </a:solidFill>
                <a:latin typeface="Hammersmith One"/>
                <a:ea typeface="Hammersmith One"/>
                <a:cs typeface="Hammersmith One"/>
                <a:sym typeface="Hammersmith One"/>
              </a:rPr>
              <a:t>Participant Selection</a:t>
            </a:r>
            <a:endParaRPr b="1" sz="2200">
              <a:solidFill>
                <a:schemeClr val="lt2"/>
              </a:solidFill>
              <a:latin typeface="Hammersmith One"/>
              <a:ea typeface="Hammersmith One"/>
              <a:cs typeface="Hammersmith One"/>
              <a:sym typeface="Hammersmith One"/>
            </a:endParaRPr>
          </a:p>
        </p:txBody>
      </p:sp>
      <p:sp>
        <p:nvSpPr>
          <p:cNvPr id="1416" name="Google Shape;1416;p57"/>
          <p:cNvSpPr txBox="1"/>
          <p:nvPr/>
        </p:nvSpPr>
        <p:spPr>
          <a:xfrm>
            <a:off x="2692262" y="1085350"/>
            <a:ext cx="4698600" cy="3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2"/>
                </a:solidFill>
                <a:latin typeface="Manjari"/>
                <a:ea typeface="Manjari"/>
                <a:cs typeface="Manjari"/>
                <a:sym typeface="Manjari"/>
              </a:rPr>
              <a:t>WHO</a:t>
            </a:r>
            <a:endParaRPr b="1"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9 total participants</a:t>
            </a:r>
            <a:endParaRPr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21-26 years old</a:t>
            </a:r>
            <a:endParaRPr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Mostly college educated and U.S.-based</a:t>
            </a:r>
            <a:endParaRPr sz="1600">
              <a:solidFill>
                <a:schemeClr val="lt2"/>
              </a:solidFill>
              <a:latin typeface="Manjari"/>
              <a:ea typeface="Manjari"/>
              <a:cs typeface="Manjari"/>
              <a:sym typeface="Manjari"/>
            </a:endParaRPr>
          </a:p>
          <a:p>
            <a:pPr indent="0" lvl="0" marL="0" rtl="0" algn="l">
              <a:spcBef>
                <a:spcPts val="0"/>
              </a:spcBef>
              <a:spcAft>
                <a:spcPts val="0"/>
              </a:spcAft>
              <a:buNone/>
            </a:pPr>
            <a:r>
              <a:t/>
            </a:r>
            <a:endParaRPr sz="1600">
              <a:solidFill>
                <a:schemeClr val="lt2"/>
              </a:solidFill>
              <a:latin typeface="Manjari"/>
              <a:ea typeface="Manjari"/>
              <a:cs typeface="Manjari"/>
              <a:sym typeface="Manjari"/>
            </a:endParaRPr>
          </a:p>
          <a:p>
            <a:pPr indent="0" lvl="0" marL="0" rtl="0" algn="l">
              <a:spcBef>
                <a:spcPts val="0"/>
              </a:spcBef>
              <a:spcAft>
                <a:spcPts val="0"/>
              </a:spcAft>
              <a:buNone/>
            </a:pPr>
            <a:r>
              <a:rPr b="1" lang="en" sz="1600">
                <a:solidFill>
                  <a:schemeClr val="dk1"/>
                </a:solidFill>
                <a:latin typeface="Manjari"/>
                <a:ea typeface="Manjari"/>
                <a:cs typeface="Manjari"/>
                <a:sym typeface="Manjari"/>
              </a:rPr>
              <a:t>HOW</a:t>
            </a:r>
            <a:endParaRPr b="1" sz="1600">
              <a:solidFill>
                <a:schemeClr val="dk1"/>
              </a:solidFill>
              <a:latin typeface="Manjari"/>
              <a:ea typeface="Manjari"/>
              <a:cs typeface="Manjari"/>
              <a:sym typeface="Manjari"/>
            </a:endParaRPr>
          </a:p>
          <a:p>
            <a:pPr indent="-330200" lvl="0" marL="457200" rtl="0" algn="l">
              <a:spcBef>
                <a:spcPts val="0"/>
              </a:spcBef>
              <a:spcAft>
                <a:spcPts val="0"/>
              </a:spcAft>
              <a:buClr>
                <a:schemeClr val="dk1"/>
              </a:buClr>
              <a:buSzPts val="1600"/>
              <a:buFont typeface="Manjari"/>
              <a:buChar char="❏"/>
            </a:pPr>
            <a:r>
              <a:rPr lang="en" sz="1600">
                <a:solidFill>
                  <a:schemeClr val="dk1"/>
                </a:solidFill>
                <a:latin typeface="Manjari"/>
                <a:ea typeface="Manjari"/>
                <a:cs typeface="Manjari"/>
                <a:sym typeface="Manjari"/>
              </a:rPr>
              <a:t>We texted older acquaintances</a:t>
            </a:r>
            <a:endParaRPr sz="1600">
              <a:solidFill>
                <a:schemeClr val="dk1"/>
              </a:solidFill>
              <a:latin typeface="Manjari"/>
              <a:ea typeface="Manjari"/>
              <a:cs typeface="Manjari"/>
              <a:sym typeface="Manjari"/>
            </a:endParaRPr>
          </a:p>
          <a:p>
            <a:pPr indent="-330200" lvl="0" marL="457200" rtl="0" algn="l">
              <a:spcBef>
                <a:spcPts val="0"/>
              </a:spcBef>
              <a:spcAft>
                <a:spcPts val="0"/>
              </a:spcAft>
              <a:buClr>
                <a:schemeClr val="dk1"/>
              </a:buClr>
              <a:buSzPts val="1600"/>
              <a:buFont typeface="Manjari"/>
              <a:buChar char="❏"/>
            </a:pPr>
            <a:r>
              <a:rPr lang="en" sz="1600">
                <a:solidFill>
                  <a:schemeClr val="dk1"/>
                </a:solidFill>
                <a:latin typeface="Manjari"/>
                <a:ea typeface="Manjari"/>
                <a:cs typeface="Manjari"/>
                <a:sym typeface="Manjari"/>
              </a:rPr>
              <a:t>Set up 20 minute Zoom calls</a:t>
            </a:r>
            <a:endParaRPr sz="1600">
              <a:solidFill>
                <a:schemeClr val="lt2"/>
              </a:solidFill>
              <a:latin typeface="Manjari"/>
              <a:ea typeface="Manjari"/>
              <a:cs typeface="Manjari"/>
              <a:sym typeface="Manjari"/>
            </a:endParaRPr>
          </a:p>
          <a:p>
            <a:pPr indent="0" lvl="0" marL="457200" rtl="0" algn="l">
              <a:spcBef>
                <a:spcPts val="0"/>
              </a:spcBef>
              <a:spcAft>
                <a:spcPts val="0"/>
              </a:spcAft>
              <a:buNone/>
            </a:pPr>
            <a:r>
              <a:t/>
            </a:r>
            <a:endParaRPr sz="1600">
              <a:solidFill>
                <a:schemeClr val="lt2"/>
              </a:solidFill>
              <a:latin typeface="Manjari"/>
              <a:ea typeface="Manjari"/>
              <a:cs typeface="Manjari"/>
              <a:sym typeface="Manjari"/>
            </a:endParaRPr>
          </a:p>
          <a:p>
            <a:pPr indent="0" lvl="0" marL="0" rtl="0" algn="l">
              <a:spcBef>
                <a:spcPts val="0"/>
              </a:spcBef>
              <a:spcAft>
                <a:spcPts val="0"/>
              </a:spcAft>
              <a:buNone/>
            </a:pPr>
            <a:r>
              <a:rPr b="1" lang="en" sz="1600">
                <a:solidFill>
                  <a:schemeClr val="lt2"/>
                </a:solidFill>
                <a:latin typeface="Manjari"/>
                <a:ea typeface="Manjari"/>
                <a:cs typeface="Manjari"/>
                <a:sym typeface="Manjari"/>
              </a:rPr>
              <a:t>WHY</a:t>
            </a:r>
            <a:endParaRPr b="1"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Reached outside of Stanford bubble</a:t>
            </a:r>
            <a:endParaRPr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Diversity of professions</a:t>
            </a:r>
            <a:endParaRPr sz="1600">
              <a:solidFill>
                <a:schemeClr val="lt2"/>
              </a:solidFill>
              <a:latin typeface="Manjari"/>
              <a:ea typeface="Manjari"/>
              <a:cs typeface="Manjari"/>
              <a:sym typeface="Manjari"/>
            </a:endParaRPr>
          </a:p>
          <a:p>
            <a:pPr indent="-330200" lvl="0" marL="457200" rtl="0" algn="l">
              <a:spcBef>
                <a:spcPts val="0"/>
              </a:spcBef>
              <a:spcAft>
                <a:spcPts val="0"/>
              </a:spcAft>
              <a:buClr>
                <a:schemeClr val="lt2"/>
              </a:buClr>
              <a:buSzPts val="1600"/>
              <a:buFont typeface="Manjari"/>
              <a:buChar char="❏"/>
            </a:pPr>
            <a:r>
              <a:rPr lang="en" sz="1600">
                <a:solidFill>
                  <a:schemeClr val="lt2"/>
                </a:solidFill>
                <a:latin typeface="Manjari"/>
                <a:ea typeface="Manjari"/>
                <a:cs typeface="Manjari"/>
                <a:sym typeface="Manjari"/>
              </a:rPr>
              <a:t>Sample biased by our social connections</a:t>
            </a:r>
            <a:endParaRPr sz="1600">
              <a:solidFill>
                <a:schemeClr val="lt2"/>
              </a:solidFill>
              <a:latin typeface="Manjari"/>
              <a:ea typeface="Manjari"/>
              <a:cs typeface="Manjari"/>
              <a:sym typeface="Manjari"/>
            </a:endParaRPr>
          </a:p>
          <a:p>
            <a:pPr indent="0" lvl="0" marL="0" rtl="0" algn="l">
              <a:spcBef>
                <a:spcPts val="0"/>
              </a:spcBef>
              <a:spcAft>
                <a:spcPts val="0"/>
              </a:spcAft>
              <a:buNone/>
            </a:pPr>
            <a:r>
              <a:t/>
            </a:r>
            <a:endParaRPr sz="1600">
              <a:solidFill>
                <a:schemeClr val="lt2"/>
              </a:solidFill>
              <a:latin typeface="Manjari"/>
              <a:ea typeface="Manjari"/>
              <a:cs typeface="Manjari"/>
              <a:sym typeface="Manja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58"/>
          <p:cNvSpPr/>
          <p:nvPr/>
        </p:nvSpPr>
        <p:spPr>
          <a:xfrm>
            <a:off x="671575" y="1444071"/>
            <a:ext cx="1046780" cy="938466"/>
          </a:xfrm>
          <a:custGeom>
            <a:rect b="b" l="l" r="r" t="t"/>
            <a:pathLst>
              <a:path extrusionOk="0" h="28887" w="32221">
                <a:moveTo>
                  <a:pt x="16960" y="1"/>
                </a:moveTo>
                <a:cubicBezTo>
                  <a:pt x="13737" y="1"/>
                  <a:pt x="10527" y="792"/>
                  <a:pt x="7691" y="2306"/>
                </a:cubicBezTo>
                <a:cubicBezTo>
                  <a:pt x="6263" y="3066"/>
                  <a:pt x="4864" y="4099"/>
                  <a:pt x="4256" y="5589"/>
                </a:cubicBezTo>
                <a:cubicBezTo>
                  <a:pt x="3770" y="6744"/>
                  <a:pt x="3831" y="8020"/>
                  <a:pt x="3861" y="9236"/>
                </a:cubicBezTo>
                <a:cubicBezTo>
                  <a:pt x="3922" y="11668"/>
                  <a:pt x="3892" y="14191"/>
                  <a:pt x="2889" y="16379"/>
                </a:cubicBezTo>
                <a:cubicBezTo>
                  <a:pt x="1886" y="18476"/>
                  <a:pt x="1" y="20300"/>
                  <a:pt x="92" y="22610"/>
                </a:cubicBezTo>
                <a:cubicBezTo>
                  <a:pt x="123" y="24100"/>
                  <a:pt x="1065" y="25498"/>
                  <a:pt x="2281" y="26379"/>
                </a:cubicBezTo>
                <a:cubicBezTo>
                  <a:pt x="3496" y="27291"/>
                  <a:pt x="4955" y="27747"/>
                  <a:pt x="6445" y="28081"/>
                </a:cubicBezTo>
                <a:cubicBezTo>
                  <a:pt x="8995" y="28662"/>
                  <a:pt x="11605" y="28887"/>
                  <a:pt x="14228" y="28887"/>
                </a:cubicBezTo>
                <a:cubicBezTo>
                  <a:pt x="17232" y="28887"/>
                  <a:pt x="20254" y="28592"/>
                  <a:pt x="23223" y="28203"/>
                </a:cubicBezTo>
                <a:cubicBezTo>
                  <a:pt x="24743" y="27990"/>
                  <a:pt x="26293" y="27777"/>
                  <a:pt x="27631" y="27078"/>
                </a:cubicBezTo>
                <a:cubicBezTo>
                  <a:pt x="30518" y="25650"/>
                  <a:pt x="32220" y="22124"/>
                  <a:pt x="31491" y="18993"/>
                </a:cubicBezTo>
                <a:cubicBezTo>
                  <a:pt x="31065" y="17109"/>
                  <a:pt x="29941" y="15498"/>
                  <a:pt x="28695" y="14039"/>
                </a:cubicBezTo>
                <a:cubicBezTo>
                  <a:pt x="27479" y="12580"/>
                  <a:pt x="26141" y="11181"/>
                  <a:pt x="25169" y="9540"/>
                </a:cubicBezTo>
                <a:cubicBezTo>
                  <a:pt x="24500" y="8385"/>
                  <a:pt x="24044" y="7139"/>
                  <a:pt x="23953" y="5801"/>
                </a:cubicBezTo>
                <a:cubicBezTo>
                  <a:pt x="23922" y="5042"/>
                  <a:pt x="24105" y="4160"/>
                  <a:pt x="23922" y="3400"/>
                </a:cubicBezTo>
                <a:cubicBezTo>
                  <a:pt x="23345" y="1060"/>
                  <a:pt x="20001" y="117"/>
                  <a:pt x="17965" y="26"/>
                </a:cubicBezTo>
                <a:cubicBezTo>
                  <a:pt x="17630" y="9"/>
                  <a:pt x="17295" y="1"/>
                  <a:pt x="169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8"/>
          <p:cNvSpPr txBox="1"/>
          <p:nvPr>
            <p:ph type="title"/>
          </p:nvPr>
        </p:nvSpPr>
        <p:spPr>
          <a:xfrm>
            <a:off x="713250" y="364450"/>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Participants</a:t>
            </a:r>
            <a:endParaRPr/>
          </a:p>
        </p:txBody>
      </p:sp>
      <p:sp>
        <p:nvSpPr>
          <p:cNvPr id="1423" name="Google Shape;1423;p58"/>
          <p:cNvSpPr/>
          <p:nvPr/>
        </p:nvSpPr>
        <p:spPr>
          <a:xfrm>
            <a:off x="7920325" y="2541296"/>
            <a:ext cx="28470" cy="28286"/>
          </a:xfrm>
          <a:custGeom>
            <a:rect b="b" l="l" r="r" t="t"/>
            <a:pathLst>
              <a:path extrusionOk="0" h="792" w="791">
                <a:moveTo>
                  <a:pt x="396" y="1"/>
                </a:moveTo>
                <a:cubicBezTo>
                  <a:pt x="183" y="1"/>
                  <a:pt x="0" y="183"/>
                  <a:pt x="0" y="396"/>
                </a:cubicBezTo>
                <a:cubicBezTo>
                  <a:pt x="0" y="609"/>
                  <a:pt x="183" y="791"/>
                  <a:pt x="396" y="791"/>
                </a:cubicBezTo>
                <a:cubicBezTo>
                  <a:pt x="608" y="791"/>
                  <a:pt x="791" y="609"/>
                  <a:pt x="791" y="396"/>
                </a:cubicBezTo>
                <a:cubicBezTo>
                  <a:pt x="791" y="18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8"/>
          <p:cNvSpPr/>
          <p:nvPr/>
        </p:nvSpPr>
        <p:spPr>
          <a:xfrm>
            <a:off x="7920325" y="2773623"/>
            <a:ext cx="28470" cy="28251"/>
          </a:xfrm>
          <a:custGeom>
            <a:rect b="b" l="l" r="r" t="t"/>
            <a:pathLst>
              <a:path extrusionOk="0" h="791" w="791">
                <a:moveTo>
                  <a:pt x="396" y="1"/>
                </a:moveTo>
                <a:cubicBezTo>
                  <a:pt x="183" y="1"/>
                  <a:pt x="0" y="153"/>
                  <a:pt x="0" y="396"/>
                </a:cubicBezTo>
                <a:cubicBezTo>
                  <a:pt x="0" y="609"/>
                  <a:pt x="183" y="791"/>
                  <a:pt x="396" y="791"/>
                </a:cubicBezTo>
                <a:cubicBezTo>
                  <a:pt x="608" y="791"/>
                  <a:pt x="791" y="609"/>
                  <a:pt x="791" y="396"/>
                </a:cubicBezTo>
                <a:cubicBezTo>
                  <a:pt x="791" y="153"/>
                  <a:pt x="608" y="1"/>
                  <a:pt x="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8"/>
          <p:cNvSpPr/>
          <p:nvPr/>
        </p:nvSpPr>
        <p:spPr>
          <a:xfrm>
            <a:off x="7449320" y="1438898"/>
            <a:ext cx="210412" cy="326721"/>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8"/>
          <p:cNvSpPr/>
          <p:nvPr/>
        </p:nvSpPr>
        <p:spPr>
          <a:xfrm>
            <a:off x="7418689" y="1634289"/>
            <a:ext cx="213364" cy="212790"/>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8"/>
          <p:cNvSpPr/>
          <p:nvPr/>
        </p:nvSpPr>
        <p:spPr>
          <a:xfrm>
            <a:off x="8212952" y="1634289"/>
            <a:ext cx="213400" cy="212790"/>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8"/>
          <p:cNvSpPr/>
          <p:nvPr/>
        </p:nvSpPr>
        <p:spPr>
          <a:xfrm>
            <a:off x="7826781" y="1890466"/>
            <a:ext cx="234131" cy="370222"/>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8"/>
          <p:cNvSpPr/>
          <p:nvPr/>
        </p:nvSpPr>
        <p:spPr>
          <a:xfrm>
            <a:off x="7552152" y="1194613"/>
            <a:ext cx="747276" cy="890482"/>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8"/>
          <p:cNvSpPr/>
          <p:nvPr/>
        </p:nvSpPr>
        <p:spPr>
          <a:xfrm>
            <a:off x="7813643" y="2126036"/>
            <a:ext cx="266956" cy="376900"/>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8"/>
          <p:cNvSpPr/>
          <p:nvPr/>
        </p:nvSpPr>
        <p:spPr>
          <a:xfrm>
            <a:off x="7735970" y="1677718"/>
            <a:ext cx="38332" cy="76002"/>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8"/>
          <p:cNvSpPr/>
          <p:nvPr/>
        </p:nvSpPr>
        <p:spPr>
          <a:xfrm>
            <a:off x="8087156" y="1684218"/>
            <a:ext cx="38332" cy="74930"/>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8"/>
          <p:cNvSpPr/>
          <p:nvPr/>
        </p:nvSpPr>
        <p:spPr>
          <a:xfrm>
            <a:off x="7880375" y="1740682"/>
            <a:ext cx="48158" cy="50072"/>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8"/>
          <p:cNvSpPr/>
          <p:nvPr/>
        </p:nvSpPr>
        <p:spPr>
          <a:xfrm>
            <a:off x="7876019" y="1828610"/>
            <a:ext cx="103946" cy="31501"/>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8"/>
          <p:cNvSpPr/>
          <p:nvPr/>
        </p:nvSpPr>
        <p:spPr>
          <a:xfrm>
            <a:off x="7696593" y="1802538"/>
            <a:ext cx="79867" cy="79287"/>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8"/>
          <p:cNvSpPr/>
          <p:nvPr/>
        </p:nvSpPr>
        <p:spPr>
          <a:xfrm>
            <a:off x="8066352" y="1802538"/>
            <a:ext cx="79903" cy="79287"/>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8"/>
          <p:cNvSpPr/>
          <p:nvPr/>
        </p:nvSpPr>
        <p:spPr>
          <a:xfrm>
            <a:off x="7390255" y="1147364"/>
            <a:ext cx="927635" cy="477224"/>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8"/>
          <p:cNvSpPr/>
          <p:nvPr/>
        </p:nvSpPr>
        <p:spPr>
          <a:xfrm>
            <a:off x="8049939" y="1598718"/>
            <a:ext cx="134612" cy="42108"/>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8"/>
          <p:cNvSpPr/>
          <p:nvPr/>
        </p:nvSpPr>
        <p:spPr>
          <a:xfrm>
            <a:off x="7671434" y="1587611"/>
            <a:ext cx="144438" cy="43465"/>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8"/>
          <p:cNvSpPr/>
          <p:nvPr/>
        </p:nvSpPr>
        <p:spPr>
          <a:xfrm>
            <a:off x="7232713" y="2316000"/>
            <a:ext cx="1362064" cy="652477"/>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p58"/>
          <p:cNvGrpSpPr/>
          <p:nvPr/>
        </p:nvGrpSpPr>
        <p:grpSpPr>
          <a:xfrm>
            <a:off x="7610211" y="1583553"/>
            <a:ext cx="635589" cy="241332"/>
            <a:chOff x="5045325" y="2081827"/>
            <a:chExt cx="761641" cy="291464"/>
          </a:xfrm>
        </p:grpSpPr>
        <p:sp>
          <p:nvSpPr>
            <p:cNvPr id="1442" name="Google Shape;1442;p58">
              <a:hlinkClick action="ppaction://hlinksldjump" r:id="rId3"/>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8">
              <a:hlinkClick action="ppaction://hlinksldjump" r:id="rId4"/>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8"/>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5" name="Google Shape;1445;p58"/>
          <p:cNvSpPr/>
          <p:nvPr/>
        </p:nvSpPr>
        <p:spPr>
          <a:xfrm>
            <a:off x="6899450" y="2951625"/>
            <a:ext cx="2028600" cy="1673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8"/>
          <p:cNvSpPr/>
          <p:nvPr/>
        </p:nvSpPr>
        <p:spPr>
          <a:xfrm>
            <a:off x="4659875" y="2920650"/>
            <a:ext cx="2028600" cy="1704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Will</a:t>
            </a:r>
            <a:r>
              <a:rPr b="1" lang="en" sz="1200">
                <a:solidFill>
                  <a:schemeClr val="accent2"/>
                </a:solidFill>
                <a:latin typeface="Manjari"/>
                <a:ea typeface="Manjari"/>
                <a:cs typeface="Manjari"/>
                <a:sym typeface="Manjari"/>
              </a:rPr>
              <a:t>:</a:t>
            </a:r>
            <a:endParaRPr b="1"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2 years out</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Consulting @ Bain in SF</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Used to work in NY but recently moved</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Cares about socializing and creating routines for better lifestyles</a:t>
            </a:r>
            <a:endParaRPr sz="1200">
              <a:solidFill>
                <a:schemeClr val="accent2"/>
              </a:solidFill>
              <a:latin typeface="Manjari"/>
              <a:ea typeface="Manjari"/>
              <a:cs typeface="Manjari"/>
              <a:sym typeface="Manjari"/>
            </a:endParaRPr>
          </a:p>
        </p:txBody>
      </p:sp>
      <p:sp>
        <p:nvSpPr>
          <p:cNvPr id="1447" name="Google Shape;1447;p58"/>
          <p:cNvSpPr/>
          <p:nvPr/>
        </p:nvSpPr>
        <p:spPr>
          <a:xfrm>
            <a:off x="2420300" y="2920650"/>
            <a:ext cx="2028600" cy="1704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8"/>
          <p:cNvSpPr/>
          <p:nvPr/>
        </p:nvSpPr>
        <p:spPr>
          <a:xfrm>
            <a:off x="180725" y="2920650"/>
            <a:ext cx="2028600" cy="1704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8"/>
          <p:cNvSpPr/>
          <p:nvPr/>
        </p:nvSpPr>
        <p:spPr>
          <a:xfrm>
            <a:off x="5209746" y="1379131"/>
            <a:ext cx="210412" cy="329259"/>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8"/>
          <p:cNvSpPr/>
          <p:nvPr/>
        </p:nvSpPr>
        <p:spPr>
          <a:xfrm>
            <a:off x="4993137" y="2263094"/>
            <a:ext cx="1362064" cy="657547"/>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8"/>
          <p:cNvSpPr/>
          <p:nvPr/>
        </p:nvSpPr>
        <p:spPr>
          <a:xfrm>
            <a:off x="5179116" y="1576051"/>
            <a:ext cx="213364" cy="214443"/>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8"/>
          <p:cNvSpPr/>
          <p:nvPr/>
        </p:nvSpPr>
        <p:spPr>
          <a:xfrm>
            <a:off x="5973385" y="1576051"/>
            <a:ext cx="213400" cy="214443"/>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8"/>
          <p:cNvSpPr/>
          <p:nvPr/>
        </p:nvSpPr>
        <p:spPr>
          <a:xfrm>
            <a:off x="5587210" y="1834232"/>
            <a:ext cx="234131" cy="373098"/>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8"/>
          <p:cNvSpPr/>
          <p:nvPr/>
        </p:nvSpPr>
        <p:spPr>
          <a:xfrm>
            <a:off x="5312580" y="1132936"/>
            <a:ext cx="747276" cy="897401"/>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8"/>
          <p:cNvSpPr/>
          <p:nvPr/>
        </p:nvSpPr>
        <p:spPr>
          <a:xfrm>
            <a:off x="5574073" y="2071645"/>
            <a:ext cx="266956" cy="379829"/>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8"/>
          <p:cNvSpPr/>
          <p:nvPr/>
        </p:nvSpPr>
        <p:spPr>
          <a:xfrm>
            <a:off x="5496399" y="1619819"/>
            <a:ext cx="38332" cy="76592"/>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8"/>
          <p:cNvSpPr/>
          <p:nvPr/>
        </p:nvSpPr>
        <p:spPr>
          <a:xfrm>
            <a:off x="5847587" y="1626370"/>
            <a:ext cx="38332" cy="75512"/>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8"/>
          <p:cNvSpPr/>
          <p:nvPr/>
        </p:nvSpPr>
        <p:spPr>
          <a:xfrm>
            <a:off x="5640805" y="1683276"/>
            <a:ext cx="48158" cy="50461"/>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8"/>
          <p:cNvSpPr/>
          <p:nvPr/>
        </p:nvSpPr>
        <p:spPr>
          <a:xfrm>
            <a:off x="5636449" y="1771892"/>
            <a:ext cx="103946" cy="31745"/>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8"/>
          <p:cNvSpPr/>
          <p:nvPr/>
        </p:nvSpPr>
        <p:spPr>
          <a:xfrm>
            <a:off x="5457022" y="1745616"/>
            <a:ext cx="79867" cy="79903"/>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8"/>
          <p:cNvSpPr/>
          <p:nvPr/>
        </p:nvSpPr>
        <p:spPr>
          <a:xfrm>
            <a:off x="5826783" y="1745616"/>
            <a:ext cx="79903" cy="79903"/>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8"/>
          <p:cNvSpPr/>
          <p:nvPr/>
        </p:nvSpPr>
        <p:spPr>
          <a:xfrm>
            <a:off x="5150681" y="1085317"/>
            <a:ext cx="927635" cy="480932"/>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8"/>
          <p:cNvSpPr/>
          <p:nvPr/>
        </p:nvSpPr>
        <p:spPr>
          <a:xfrm>
            <a:off x="5810370" y="1540202"/>
            <a:ext cx="134612" cy="42435"/>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8"/>
          <p:cNvSpPr/>
          <p:nvPr/>
        </p:nvSpPr>
        <p:spPr>
          <a:xfrm>
            <a:off x="5431862" y="1529008"/>
            <a:ext cx="144438" cy="43803"/>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8"/>
          <p:cNvSpPr txBox="1"/>
          <p:nvPr/>
        </p:nvSpPr>
        <p:spPr>
          <a:xfrm>
            <a:off x="2420300" y="3018750"/>
            <a:ext cx="20286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Hadley</a:t>
            </a:r>
            <a:r>
              <a:rPr b="1" lang="en" sz="1200">
                <a:solidFill>
                  <a:schemeClr val="accent2"/>
                </a:solidFill>
                <a:latin typeface="Manjari"/>
                <a:ea typeface="Manjari"/>
                <a:cs typeface="Manjari"/>
                <a:sym typeface="Manjari"/>
              </a:rPr>
              <a:t>:</a:t>
            </a:r>
            <a:endParaRPr b="1"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2 years out</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Cybersecurity startup</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NY</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Former college athlete</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Cares about community &amp; activeness</a:t>
            </a:r>
            <a:endParaRPr sz="1200">
              <a:solidFill>
                <a:schemeClr val="accent2"/>
              </a:solidFill>
              <a:latin typeface="Manjari"/>
              <a:ea typeface="Manjari"/>
              <a:cs typeface="Manjari"/>
              <a:sym typeface="Manjari"/>
            </a:endParaRPr>
          </a:p>
        </p:txBody>
      </p:sp>
      <p:grpSp>
        <p:nvGrpSpPr>
          <p:cNvPr id="1466" name="Google Shape;1466;p58"/>
          <p:cNvGrpSpPr/>
          <p:nvPr/>
        </p:nvGrpSpPr>
        <p:grpSpPr>
          <a:xfrm>
            <a:off x="2734561" y="1062059"/>
            <a:ext cx="1361997" cy="1858582"/>
            <a:chOff x="1034825" y="1460000"/>
            <a:chExt cx="2080021" cy="2838397"/>
          </a:xfrm>
        </p:grpSpPr>
        <p:sp>
          <p:nvSpPr>
            <p:cNvPr id="1467" name="Google Shape;1467;p58"/>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8"/>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8"/>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8"/>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8"/>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8"/>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8"/>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8"/>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8"/>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8"/>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8"/>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8"/>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8"/>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8"/>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8"/>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8"/>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8"/>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8"/>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8"/>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8"/>
          <p:cNvGrpSpPr/>
          <p:nvPr/>
        </p:nvGrpSpPr>
        <p:grpSpPr>
          <a:xfrm>
            <a:off x="3112680" y="1536849"/>
            <a:ext cx="643663" cy="246316"/>
            <a:chOff x="5045325" y="2081827"/>
            <a:chExt cx="761641" cy="291464"/>
          </a:xfrm>
        </p:grpSpPr>
        <p:sp>
          <p:nvSpPr>
            <p:cNvPr id="1487" name="Google Shape;1487;p58">
              <a:hlinkClick action="ppaction://hlinksldjump" r:id="rId5"/>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8">
              <a:hlinkClick action="ppaction://hlinksldjump" r:id="rId6"/>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8"/>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58"/>
          <p:cNvSpPr txBox="1"/>
          <p:nvPr/>
        </p:nvSpPr>
        <p:spPr>
          <a:xfrm>
            <a:off x="6899450" y="3018750"/>
            <a:ext cx="20286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Joe:</a:t>
            </a:r>
            <a:endParaRPr b="1">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2 years out</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Investment Banking</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NY</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From Canada</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Passionate about food and wine</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200">
              <a:solidFill>
                <a:schemeClr val="accent2"/>
              </a:solidFill>
              <a:latin typeface="Manjari"/>
              <a:ea typeface="Manjari"/>
              <a:cs typeface="Manjari"/>
              <a:sym typeface="Manjari"/>
            </a:endParaRPr>
          </a:p>
        </p:txBody>
      </p:sp>
      <p:sp>
        <p:nvSpPr>
          <p:cNvPr id="1491" name="Google Shape;1491;p58"/>
          <p:cNvSpPr txBox="1"/>
          <p:nvPr/>
        </p:nvSpPr>
        <p:spPr>
          <a:xfrm>
            <a:off x="180725" y="3018750"/>
            <a:ext cx="2028600" cy="1877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Anastasia</a:t>
            </a:r>
            <a:endParaRPr b="1">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1 year out</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Professional ballet dancer</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Atlanta</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Completed college while working</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rPr lang="en" sz="1200">
                <a:solidFill>
                  <a:schemeClr val="accent2"/>
                </a:solidFill>
                <a:latin typeface="Manjari"/>
                <a:ea typeface="Manjari"/>
                <a:cs typeface="Manjari"/>
                <a:sym typeface="Manjari"/>
              </a:rPr>
              <a:t>Cares about intentionality and self-care</a:t>
            </a:r>
            <a:endParaRPr sz="12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200">
              <a:latin typeface="Manjari"/>
              <a:ea typeface="Manjari"/>
              <a:cs typeface="Manjari"/>
              <a:sym typeface="Manjari"/>
            </a:endParaRPr>
          </a:p>
        </p:txBody>
      </p:sp>
      <p:grpSp>
        <p:nvGrpSpPr>
          <p:cNvPr id="1492" name="Google Shape;1492;p58"/>
          <p:cNvGrpSpPr/>
          <p:nvPr/>
        </p:nvGrpSpPr>
        <p:grpSpPr>
          <a:xfrm>
            <a:off x="475986" y="1062059"/>
            <a:ext cx="1355480" cy="1858582"/>
            <a:chOff x="1034825" y="1460000"/>
            <a:chExt cx="2070067" cy="2838397"/>
          </a:xfrm>
        </p:grpSpPr>
        <p:sp>
          <p:nvSpPr>
            <p:cNvPr id="1493" name="Google Shape;1493;p58"/>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8"/>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8"/>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8"/>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8"/>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8"/>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8"/>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8"/>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8"/>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8"/>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8"/>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8"/>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8"/>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8"/>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8"/>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8"/>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8"/>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8"/>
          <p:cNvSpPr/>
          <p:nvPr/>
        </p:nvSpPr>
        <p:spPr>
          <a:xfrm>
            <a:off x="724325" y="1107850"/>
            <a:ext cx="897009" cy="480935"/>
          </a:xfrm>
          <a:custGeom>
            <a:rect b="b" l="l" r="r" t="t"/>
            <a:pathLst>
              <a:path extrusionOk="0" h="12474" w="21999">
                <a:moveTo>
                  <a:pt x="11534" y="1"/>
                </a:moveTo>
                <a:cubicBezTo>
                  <a:pt x="11361" y="1"/>
                  <a:pt x="11184" y="4"/>
                  <a:pt x="11004" y="11"/>
                </a:cubicBezTo>
                <a:cubicBezTo>
                  <a:pt x="1" y="406"/>
                  <a:pt x="274" y="9859"/>
                  <a:pt x="183" y="12473"/>
                </a:cubicBezTo>
                <a:cubicBezTo>
                  <a:pt x="183" y="12473"/>
                  <a:pt x="9272" y="9981"/>
                  <a:pt x="10518" y="4449"/>
                </a:cubicBezTo>
                <a:cubicBezTo>
                  <a:pt x="12554" y="8917"/>
                  <a:pt x="17266" y="11956"/>
                  <a:pt x="20822" y="12412"/>
                </a:cubicBezTo>
                <a:cubicBezTo>
                  <a:pt x="20822" y="12412"/>
                  <a:pt x="21998" y="1"/>
                  <a:pt x="11534" y="1"/>
                </a:cubicBezTo>
                <a:close/>
              </a:path>
            </a:pathLst>
          </a:custGeom>
          <a:solidFill>
            <a:schemeClr val="dk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4" name="Shape 1514"/>
        <p:cNvGrpSpPr/>
        <p:nvPr/>
      </p:nvGrpSpPr>
      <p:grpSpPr>
        <a:xfrm>
          <a:off x="0" y="0"/>
          <a:ext cx="0" cy="0"/>
          <a:chOff x="0" y="0"/>
          <a:chExt cx="0" cy="0"/>
        </a:xfrm>
      </p:grpSpPr>
      <p:sp>
        <p:nvSpPr>
          <p:cNvPr id="1515" name="Google Shape;1515;p5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we asked: Our Guiding Questions</a:t>
            </a:r>
            <a:endParaRPr/>
          </a:p>
        </p:txBody>
      </p:sp>
      <p:sp>
        <p:nvSpPr>
          <p:cNvPr id="1516" name="Google Shape;1516;p59"/>
          <p:cNvSpPr txBox="1"/>
          <p:nvPr>
            <p:ph idx="1" type="body"/>
          </p:nvPr>
        </p:nvSpPr>
        <p:spPr>
          <a:xfrm>
            <a:off x="713225" y="1122325"/>
            <a:ext cx="7717500" cy="77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chemeClr val="accent2"/>
                </a:solidFill>
              </a:rPr>
              <a:t>Can you walk me through a day in your life as a post grad? What do you spend the most time doing? The most energy?</a:t>
            </a:r>
            <a:endParaRPr b="1" sz="1700">
              <a:solidFill>
                <a:schemeClr val="accent2"/>
              </a:solidFill>
            </a:endParaRPr>
          </a:p>
        </p:txBody>
      </p:sp>
      <p:sp>
        <p:nvSpPr>
          <p:cNvPr id="1517" name="Google Shape;1517;p59"/>
          <p:cNvSpPr/>
          <p:nvPr/>
        </p:nvSpPr>
        <p:spPr>
          <a:xfrm>
            <a:off x="812919" y="2519656"/>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txBox="1"/>
          <p:nvPr/>
        </p:nvSpPr>
        <p:spPr>
          <a:xfrm>
            <a:off x="713225" y="1952925"/>
            <a:ext cx="7717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700">
                <a:solidFill>
                  <a:schemeClr val="accent2"/>
                </a:solidFill>
                <a:latin typeface="Manjari"/>
                <a:ea typeface="Manjari"/>
                <a:cs typeface="Manjari"/>
                <a:sym typeface="Manjari"/>
              </a:rPr>
              <a:t>What was the first thing on your mind after graduating college?</a:t>
            </a:r>
            <a:endParaRPr>
              <a:latin typeface="Manjari"/>
              <a:ea typeface="Manjari"/>
              <a:cs typeface="Manjari"/>
              <a:sym typeface="Manjari"/>
            </a:endParaRPr>
          </a:p>
        </p:txBody>
      </p:sp>
      <p:sp>
        <p:nvSpPr>
          <p:cNvPr id="1519" name="Google Shape;1519;p59"/>
          <p:cNvSpPr txBox="1"/>
          <p:nvPr/>
        </p:nvSpPr>
        <p:spPr>
          <a:xfrm>
            <a:off x="733875" y="2519075"/>
            <a:ext cx="78606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700">
                <a:solidFill>
                  <a:schemeClr val="accent2"/>
                </a:solidFill>
                <a:latin typeface="Manjari"/>
                <a:ea typeface="Manjari"/>
                <a:cs typeface="Manjari"/>
                <a:sym typeface="Manjari"/>
              </a:rPr>
              <a:t>What was the most surprising thing you faced after leaving college?</a:t>
            </a:r>
            <a:endParaRPr>
              <a:latin typeface="Manjari"/>
              <a:ea typeface="Manjari"/>
              <a:cs typeface="Manjari"/>
              <a:sym typeface="Manjari"/>
            </a:endParaRPr>
          </a:p>
        </p:txBody>
      </p:sp>
      <p:sp>
        <p:nvSpPr>
          <p:cNvPr id="1520" name="Google Shape;1520;p59"/>
          <p:cNvSpPr txBox="1"/>
          <p:nvPr/>
        </p:nvSpPr>
        <p:spPr>
          <a:xfrm>
            <a:off x="723825" y="3097025"/>
            <a:ext cx="72792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700">
                <a:solidFill>
                  <a:schemeClr val="accent2"/>
                </a:solidFill>
                <a:latin typeface="Manjari"/>
                <a:ea typeface="Manjari"/>
                <a:cs typeface="Manjari"/>
                <a:sym typeface="Manjari"/>
              </a:rPr>
              <a:t>Can you tell me about a time you struggled with loneliness in your early 20s?</a:t>
            </a:r>
            <a:endParaRPr>
              <a:latin typeface="Manjari"/>
              <a:ea typeface="Manjari"/>
              <a:cs typeface="Manjari"/>
              <a:sym typeface="Manjari"/>
            </a:endParaRPr>
          </a:p>
        </p:txBody>
      </p:sp>
      <p:sp>
        <p:nvSpPr>
          <p:cNvPr id="1521" name="Google Shape;1521;p59"/>
          <p:cNvSpPr txBox="1"/>
          <p:nvPr/>
        </p:nvSpPr>
        <p:spPr>
          <a:xfrm>
            <a:off x="733875" y="3844325"/>
            <a:ext cx="74595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1700">
                <a:solidFill>
                  <a:schemeClr val="accent2"/>
                </a:solidFill>
                <a:latin typeface="Manjari"/>
                <a:ea typeface="Manjari"/>
                <a:cs typeface="Manjari"/>
                <a:sym typeface="Manjari"/>
              </a:rPr>
              <a:t>Have you dated as a new grad? How has the experience been different from dating in school?</a:t>
            </a:r>
            <a:endParaRPr>
              <a:latin typeface="Manjari"/>
              <a:ea typeface="Manjari"/>
              <a:cs typeface="Manjari"/>
              <a:sym typeface="Manja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
                                        <p:tgtEl>
                                          <p:spTgt spid="1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
                                        <p:tgtEl>
                                          <p:spTgt spid="1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60"/>
          <p:cNvSpPr txBox="1"/>
          <p:nvPr>
            <p:ph type="title"/>
          </p:nvPr>
        </p:nvSpPr>
        <p:spPr>
          <a:xfrm>
            <a:off x="21717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Results</a:t>
            </a:r>
            <a:endParaRPr sz="4000"/>
          </a:p>
        </p:txBody>
      </p:sp>
      <p:sp>
        <p:nvSpPr>
          <p:cNvPr id="1527" name="Google Shape;1527;p60"/>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28" name="Google Shape;1528;p60"/>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